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modernComment_1115_CBDD9F03.xml" ContentType="application/vnd.ms-powerpoint.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modernComment_112E_A4E5D757.xml" ContentType="application/vnd.ms-powerpoint.comments+xml"/>
  <Override PartName="/ppt/notesSlides/notesSlide5.xml" ContentType="application/vnd.openxmlformats-officedocument.presentationml.notesSlide+xml"/>
  <Override PartName="/ppt/comments/modernComment_112F_16BE74CA.xml" ContentType="application/vnd.ms-powerpoint.comments+xml"/>
  <Override PartName="/ppt/notesSlides/notesSlide6.xml" ContentType="application/vnd.openxmlformats-officedocument.presentationml.notesSlide+xml"/>
  <Override PartName="/ppt/comments/modernComment_110F_9B7D361D.xml" ContentType="application/vnd.ms-powerpoint.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modernComment_1117_B4E8D182.xml" ContentType="application/vnd.ms-powerpoint.comments+xml"/>
  <Override PartName="/ppt/notesSlides/notesSlide9.xml" ContentType="application/vnd.openxmlformats-officedocument.presentationml.notesSlide+xml"/>
  <Override PartName="/ppt/comments/modernComment_1123_C859DA7D.xml" ContentType="application/vnd.ms-powerpoint.comments+xml"/>
  <Override PartName="/ppt/notesSlides/notesSlide10.xml" ContentType="application/vnd.openxmlformats-officedocument.presentationml.notesSlide+xml"/>
  <Override PartName="/ppt/comments/modernComment_1113_36376D09.xml" ContentType="application/vnd.ms-powerpoint.comments+xml"/>
  <Override PartName="/ppt/notesSlides/notesSlide11.xml" ContentType="application/vnd.openxmlformats-officedocument.presentationml.notesSlide+xml"/>
  <Override PartName="/ppt/comments/modernComment_110E_C5F9C1DF.xml" ContentType="application/vnd.ms-powerpoint.comments+xml"/>
  <Override PartName="/ppt/notesSlides/notesSlide12.xml" ContentType="application/vnd.openxmlformats-officedocument.presentationml.notesSlide+xml"/>
  <Override PartName="/ppt/comments/modernComment_111B_F55D83DF.xml" ContentType="application/vnd.ms-powerpoint.comments+xml"/>
  <Override PartName="/ppt/notesSlides/notesSlide13.xml" ContentType="application/vnd.openxmlformats-officedocument.presentationml.notesSlide+xml"/>
  <Override PartName="/ppt/comments/modernComment_111F_D1D3E164.xml" ContentType="application/vnd.ms-powerpoint.comments+xml"/>
  <Override PartName="/ppt/notesSlides/notesSlide14.xml" ContentType="application/vnd.openxmlformats-officedocument.presentationml.notesSlide+xml"/>
  <Override PartName="/ppt/comments/modernComment_1122_5A2EC3A6.xml" ContentType="application/vnd.ms-powerpoint.comments+xml"/>
  <Override PartName="/ppt/notesSlides/notesSlide15.xml" ContentType="application/vnd.openxmlformats-officedocument.presentationml.notesSlide+xml"/>
  <Override PartName="/ppt/comments/modernComment_1150_A7F63FD2.xml" ContentType="application/vnd.ms-powerpoint.comment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omments/modernComment_1125_BEC99B8C.xml" ContentType="application/vnd.ms-powerpoint.comments+xml"/>
  <Override PartName="/ppt/tags/tag6.xml" ContentType="application/vnd.openxmlformats-officedocument.presentationml.tags+xml"/>
  <Override PartName="/ppt/notesSlides/notesSlide18.xml" ContentType="application/vnd.openxmlformats-officedocument.presentationml.notesSlide+xml"/>
  <Override PartName="/ppt/comments/modernComment_10B9_DB1660C3.xml" ContentType="application/vnd.ms-powerpoint.comments+xml"/>
  <Override PartName="/ppt/notesSlides/notesSlide19.xml" ContentType="application/vnd.openxmlformats-officedocument.presentationml.notesSlide+xml"/>
  <Override PartName="/ppt/comments/modernComment_1130_D51C93D8.xml" ContentType="application/vnd.ms-powerpoint.comments+xml"/>
  <Override PartName="/ppt/notesSlides/notesSlide20.xml" ContentType="application/vnd.openxmlformats-officedocument.presentationml.notesSlide+xml"/>
  <Override PartName="/ppt/comments/modernComment_114F_D2D4860.xml" ContentType="application/vnd.ms-powerpoint.comments+xml"/>
  <Override PartName="/ppt/tags/tag7.xml" ContentType="application/vnd.openxmlformats-officedocument.presentationml.tags+xml"/>
  <Override PartName="/ppt/notesSlides/notesSlide2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6"/>
  </p:notesMasterIdLst>
  <p:handoutMasterIdLst>
    <p:handoutMasterId r:id="rId27"/>
  </p:handoutMasterIdLst>
  <p:sldIdLst>
    <p:sldId id="402" r:id="rId5"/>
    <p:sldId id="4373" r:id="rId6"/>
    <p:sldId id="4357" r:id="rId7"/>
    <p:sldId id="4398" r:id="rId8"/>
    <p:sldId id="4399" r:id="rId9"/>
    <p:sldId id="4367" r:id="rId10"/>
    <p:sldId id="4391" r:id="rId11"/>
    <p:sldId id="4375" r:id="rId12"/>
    <p:sldId id="4387" r:id="rId13"/>
    <p:sldId id="4371" r:id="rId14"/>
    <p:sldId id="4366" r:id="rId15"/>
    <p:sldId id="4379" r:id="rId16"/>
    <p:sldId id="4383" r:id="rId17"/>
    <p:sldId id="4386" r:id="rId18"/>
    <p:sldId id="4432" r:id="rId19"/>
    <p:sldId id="4381" r:id="rId20"/>
    <p:sldId id="4389" r:id="rId21"/>
    <p:sldId id="4281" r:id="rId22"/>
    <p:sldId id="4400" r:id="rId23"/>
    <p:sldId id="4431" r:id="rId24"/>
    <p:sldId id="370" r:id="rId25"/>
  </p:sldIdLst>
  <p:sldSz cx="12192000" cy="6858000"/>
  <p:notesSz cx="6858000" cy="9144000"/>
  <p:custDataLst>
    <p:tags r:id="rId28"/>
  </p:custDataLst>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521415D9-36F7-43E2-AB2F-B90AF26B5E84}">
      <p14:sectionLst xmlns:p14="http://schemas.microsoft.com/office/powerpoint/2010/main">
        <p14:section name="Présentation principale" id="{B65E2225-0A2B-40D8-803A-DD710A7BC4DA}">
          <p14:sldIdLst>
            <p14:sldId id="402"/>
            <p14:sldId id="4373"/>
            <p14:sldId id="4357"/>
            <p14:sldId id="4398"/>
            <p14:sldId id="4399"/>
            <p14:sldId id="4367"/>
            <p14:sldId id="4391"/>
            <p14:sldId id="4375"/>
            <p14:sldId id="4387"/>
            <p14:sldId id="4371"/>
            <p14:sldId id="4366"/>
            <p14:sldId id="4379"/>
            <p14:sldId id="4383"/>
            <p14:sldId id="4386"/>
            <p14:sldId id="4432"/>
            <p14:sldId id="4381"/>
            <p14:sldId id="4389"/>
            <p14:sldId id="4281"/>
            <p14:sldId id="4400"/>
            <p14:sldId id="4431"/>
            <p14:sldId id="370"/>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E705854-9725-9B23-FCA6-26F3D3150BCD}" name="Afolabi, Eugenia" initials="AE" userId="S::eafolabi@cnomail.org::24a139b3-94d6-4f24-9aa7-5a23f23b8b0e" providerId="AD"/>
  <p188:author id="{1FB94AC8-810A-B800-AD5F-FC59CB6F117E}" name="Kim, Grace" initials="GK" userId="S::gkim@cnomail.org::f2413fa7-04dc-4a1a-8d47-498411554428" providerId="AD"/>
  <p188:author id="{8785B7DB-A43A-1EA0-41F4-E96956343BD3}" name="McNabb, Angela" initials="MA" userId="S::amcnabb@cnomail.org::f5582a1a-5d40-462b-b64f-ce3cb6d744c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Tarini, Giuliana" initials="" lastIdx="1" clrIdx="0"/>
  <p:cmAuthor id="2" name="Unknown User1" initials="Unknown User1"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D8ECEB"/>
    <a:srgbClr val="7FCFCD"/>
    <a:srgbClr val="BAE55F"/>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0FA93A-4B33-40D9-BFDF-0FF90C977571}" v="81" dt="2025-01-27T20:55:49.740"/>
    <p1510:client id="{2C4494DC-DE72-4A04-9953-300B3574B5A2}" v="4" dt="2025-01-27T22:49:57.672"/>
    <p1510:client id="{9B811EAE-D6EB-5ED6-F4B8-59F2F7FB4300}" v="1" dt="2025-01-27T14:07:49.25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2544" autoAdjust="0"/>
  </p:normalViewPr>
  <p:slideViewPr>
    <p:cSldViewPr snapToGrid="0">
      <p:cViewPr varScale="1">
        <p:scale>
          <a:sx n="56" d="100"/>
          <a:sy n="56" d="100"/>
        </p:scale>
        <p:origin x="2634" y="66"/>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gs" Target="tags/tag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presProps" Target="presProps.xml"/><Relationship Id="rId35" Type="http://schemas.microsoft.com/office/2018/10/relationships/authors" Target="authors.xml"/><Relationship Id="rId8" Type="http://schemas.openxmlformats.org/officeDocument/2006/relationships/slide" Target="slides/slide4.xml"/></Relationships>
</file>

<file path=ppt/comments/modernComment_10B9_DB1660C3.xml><?xml version="1.0" encoding="utf-8"?>
<p188:cmLst xmlns:a="http://schemas.openxmlformats.org/drawingml/2006/main" xmlns:r="http://schemas.openxmlformats.org/officeDocument/2006/relationships" xmlns:p188="http://schemas.microsoft.com/office/powerpoint/2018/8/main">
  <p188:cm id="{EE50E510-264F-4DC0-A92E-674FEADF7D11}" authorId="{8E705854-9725-9B23-FCA6-26F3D3150BCD}" status="resolved" created="2025-01-14T21:55:42.796" complete="100000">
    <ac:deMkLst xmlns:ac="http://schemas.microsoft.com/office/drawing/2013/main/command">
      <pc:docMk xmlns:pc="http://schemas.microsoft.com/office/powerpoint/2013/main/command"/>
      <pc:sldMk xmlns:pc="http://schemas.microsoft.com/office/powerpoint/2013/main/command" cId="3675676867" sldId="4281"/>
      <ac:spMk id="13" creationId="{77C3B78C-CA7D-12DC-25AF-1FF53C7DC95C}"/>
    </ac:deMkLst>
    <p188:txBody>
      <a:bodyPr/>
      <a:lstStyle/>
      <a:p>
        <a:r>
          <a:rPr lang="en-US"/>
          <a:t>Recap: Applicant who meets new education requirement</a:t>
        </a:r>
      </a:p>
    </p188:txBody>
  </p188:cm>
  <p188:cm id="{106A3AEF-0C99-476F-B68D-304BE50FDD24}" authorId="{8E705854-9725-9B23-FCA6-26F3D3150BCD}" status="resolved" created="2025-01-14T21:56:36.422" complete="100000">
    <pc:sldMkLst xmlns:pc="http://schemas.microsoft.com/office/powerpoint/2013/main/command">
      <pc:docMk/>
      <pc:sldMk cId="3675676867" sldId="4281"/>
    </pc:sldMkLst>
    <p188:txBody>
      <a:bodyPr/>
      <a:lstStyle/>
      <a:p>
        <a:r>
          <a:rPr lang="en-US"/>
          <a:t>...completing the Transition to Practice requirement</a:t>
        </a:r>
      </a:p>
    </p188:txBody>
  </p188:cm>
</p188:cmLst>
</file>

<file path=ppt/comments/modernComment_110E_C5F9C1DF.xml><?xml version="1.0" encoding="utf-8"?>
<p188:cmLst xmlns:a="http://schemas.openxmlformats.org/drawingml/2006/main" xmlns:r="http://schemas.openxmlformats.org/officeDocument/2006/relationships" xmlns:p188="http://schemas.microsoft.com/office/powerpoint/2018/8/main">
  <p188:cm id="{205D4243-26AE-4F2F-B046-67CC903FFEB3}" authorId="{8E705854-9725-9B23-FCA6-26F3D3150BCD}" status="resolved" created="2025-01-14T21:37:47.571" complete="100000">
    <ac:deMkLst xmlns:ac="http://schemas.microsoft.com/office/drawing/2013/main/command">
      <pc:docMk xmlns:pc="http://schemas.microsoft.com/office/powerpoint/2013/main/command"/>
      <pc:sldMk xmlns:pc="http://schemas.microsoft.com/office/powerpoint/2013/main/command" cId="3321479647" sldId="4366"/>
      <ac:spMk id="9" creationId="{FC7A963B-E39D-DE3A-9D77-B4DD8886042C}"/>
    </ac:deMkLst>
    <p188:txBody>
      <a:bodyPr/>
      <a:lstStyle/>
      <a:p>
        <a:r>
          <a:rPr lang="en-US"/>
          <a:t>Enroll in an Education Pathway when they ​become available in the spring of 2025​</a:t>
        </a:r>
      </a:p>
    </p188:txBody>
  </p188:cm>
</p188:cmLst>
</file>

<file path=ppt/comments/modernComment_110F_9B7D361D.xml><?xml version="1.0" encoding="utf-8"?>
<p188:cmLst xmlns:a="http://schemas.openxmlformats.org/drawingml/2006/main" xmlns:r="http://schemas.openxmlformats.org/officeDocument/2006/relationships" xmlns:p188="http://schemas.microsoft.com/office/powerpoint/2018/8/main">
  <p188:cm id="{21105D97-9C8B-4B69-8CAF-2EDAF2649ABC}" authorId="{8E705854-9725-9B23-FCA6-26F3D3150BCD}" status="resolved" created="2025-01-14T21:20:55.488" complete="100000">
    <ac:txMkLst xmlns:ac="http://schemas.microsoft.com/office/drawing/2013/main/command">
      <pc:docMk xmlns:pc="http://schemas.microsoft.com/office/powerpoint/2013/main/command"/>
      <pc:sldMk xmlns:pc="http://schemas.microsoft.com/office/powerpoint/2013/main/command" cId="2608674333" sldId="4367"/>
      <ac:spMk id="9" creationId="{FC7A963B-E39D-DE3A-9D77-B4DD8886042C}"/>
      <ac:txMk cp="80" len="50">
        <ac:context len="387" hash="1869927218"/>
      </ac:txMk>
    </ac:txMkLst>
    <p188:pos x="1508760" y="678180"/>
    <p188:txBody>
      <a:bodyPr/>
      <a:lstStyle/>
      <a:p>
        <a:r>
          <a:rPr lang="en-US"/>
          <a:t>change each to: "...recognized in the jurisdiction where the education was completed"</a:t>
        </a:r>
      </a:p>
    </p188:txBody>
  </p188:cm>
</p188:cmLst>
</file>

<file path=ppt/comments/modernComment_1113_36376D09.xml><?xml version="1.0" encoding="utf-8"?>
<p188:cmLst xmlns:a="http://schemas.openxmlformats.org/drawingml/2006/main" xmlns:r="http://schemas.openxmlformats.org/officeDocument/2006/relationships" xmlns:p188="http://schemas.microsoft.com/office/powerpoint/2018/8/main">
  <p188:cm id="{46DE7FA5-F222-44D1-A419-DB07CFDD7F30}" authorId="{8E705854-9725-9B23-FCA6-26F3D3150BCD}" status="resolved" created="2025-01-14T21:32:08.658" complete="100000">
    <ac:deMkLst xmlns:ac="http://schemas.microsoft.com/office/drawing/2013/main/command">
      <pc:docMk xmlns:pc="http://schemas.microsoft.com/office/powerpoint/2013/main/command"/>
      <pc:sldMk xmlns:pc="http://schemas.microsoft.com/office/powerpoint/2013/main/command" cId="909602057" sldId="4371"/>
      <ac:spMk id="35" creationId="{CDF8FCC9-E5DC-4BE6-876A-796EA93F85DB}"/>
    </ac:deMkLst>
    <p188:txBody>
      <a:bodyPr/>
      <a:lstStyle/>
      <a:p>
        <a:r>
          <a:rPr lang="en-US"/>
          <a:t>Replace the logo with a picture </a:t>
        </a:r>
      </a:p>
    </p188:txBody>
  </p188:cm>
  <p188:cm id="{6C88CF70-3B71-4FEC-83FA-4DF3231F0736}" authorId="{8E705854-9725-9B23-FCA6-26F3D3150BCD}" status="resolved" created="2025-01-14T21:35:13.880" complete="100000">
    <ac:txMkLst xmlns:ac="http://schemas.microsoft.com/office/drawing/2013/main/command">
      <pc:docMk xmlns:pc="http://schemas.microsoft.com/office/powerpoint/2013/main/command"/>
      <pc:sldMk xmlns:pc="http://schemas.microsoft.com/office/powerpoint/2013/main/command" cId="909602057" sldId="4371"/>
      <ac:spMk id="5" creationId="{620F5CF8-6880-1ECF-DD5E-136ED64F4D88}"/>
      <ac:txMk cp="21" len="137">
        <ac:context len="159" hash="3305967369"/>
      </ac:txMk>
    </ac:txMkLst>
    <p188:pos x="3230880" y="1402080"/>
    <p188:txBody>
      <a:bodyPr/>
      <a:lstStyle/>
      <a:p>
        <a:r>
          <a:rPr lang="en-US"/>
          <a:t>As of April 1, 2025. the NCLEX-RN will no longer be accepted to meet the education requirement, but it will still be required for meeting the exam requirement</a:t>
        </a:r>
      </a:p>
    </p188:txBody>
  </p188:cm>
</p188:cmLst>
</file>

<file path=ppt/comments/modernComment_1115_CBDD9F03.xml><?xml version="1.0" encoding="utf-8"?>
<p188:cmLst xmlns:a="http://schemas.openxmlformats.org/drawingml/2006/main" xmlns:r="http://schemas.openxmlformats.org/officeDocument/2006/relationships" xmlns:p188="http://schemas.microsoft.com/office/powerpoint/2018/8/main">
  <p188:cm id="{17B29C44-9AF5-4DE8-B132-C8F7CA968732}" authorId="{8E705854-9725-9B23-FCA6-26F3D3150BCD}" status="resolved" created="2025-01-14T21:12:46.384" complete="100000">
    <ac:txMkLst xmlns:ac="http://schemas.microsoft.com/office/drawing/2013/main/command">
      <pc:docMk xmlns:pc="http://schemas.microsoft.com/office/powerpoint/2013/main/command"/>
      <pc:sldMk xmlns:pc="http://schemas.microsoft.com/office/powerpoint/2013/main/command" cId="3420299011" sldId="4373"/>
      <ac:spMk id="5" creationId="{DEA68BAF-F077-814D-1974-80124424D830}"/>
      <ac:txMk cp="343">
        <ac:context len="589" hash="618415701"/>
      </ac:txMk>
    </ac:txMkLst>
    <p188:pos x="3810000" y="1684020"/>
    <p188:txBody>
      <a:bodyPr/>
      <a:lstStyle/>
      <a:p>
        <a:r>
          <a:rPr lang="en-US"/>
          <a:t>Delete the pronunciation in brackets</a:t>
        </a:r>
      </a:p>
    </p188:txBody>
  </p188:cm>
  <p188:cm id="{09C64426-6130-4A53-AA14-759802EC3652}" authorId="{8E705854-9725-9B23-FCA6-26F3D3150BCD}" status="resolved" created="2025-01-14T21:13:18.916" complete="100000">
    <ac:txMkLst xmlns:ac="http://schemas.microsoft.com/office/drawing/2013/main/command">
      <pc:docMk xmlns:pc="http://schemas.microsoft.com/office/powerpoint/2013/main/command"/>
      <pc:sldMk xmlns:pc="http://schemas.microsoft.com/office/powerpoint/2013/main/command" cId="3420299011" sldId="4373"/>
      <ac:spMk id="5" creationId="{DEA68BAF-F077-814D-1974-80124424D830}"/>
      <ac:txMk cp="375">
        <ac:context len="589" hash="618415701"/>
      </ac:txMk>
    </ac:txMkLst>
    <p188:pos x="4837339" y="1925410"/>
    <p188:txBody>
      <a:bodyPr/>
      <a:lstStyle/>
      <a:p>
        <a:r>
          <a:rPr lang="en-US"/>
          <a:t>Delete this pronunciation i brackets</a:t>
        </a:r>
      </a:p>
    </p188:txBody>
  </p188:cm>
</p188:cmLst>
</file>

<file path=ppt/comments/modernComment_1117_B4E8D182.xml><?xml version="1.0" encoding="utf-8"?>
<p188:cmLst xmlns:a="http://schemas.openxmlformats.org/drawingml/2006/main" xmlns:r="http://schemas.openxmlformats.org/officeDocument/2006/relationships" xmlns:p188="http://schemas.microsoft.com/office/powerpoint/2018/8/main">
  <p188:cm id="{8C519F2E-B166-421E-BF57-4B5B75035FF8}" authorId="{8E705854-9725-9B23-FCA6-26F3D3150BCD}" status="resolved" created="2025-01-14T21:26:22.932" complete="100000">
    <ac:txMkLst xmlns:ac="http://schemas.microsoft.com/office/drawing/2013/main/command">
      <pc:docMk xmlns:pc="http://schemas.microsoft.com/office/powerpoint/2013/main/command"/>
      <pc:sldMk xmlns:pc="http://schemas.microsoft.com/office/powerpoint/2013/main/command" cId="3035156866" sldId="4375"/>
      <ac:spMk id="4" creationId="{B404E46D-0E90-8722-E7E0-BC72A7557331}"/>
      <ac:txMk cp="194">
        <ac:context len="380" hash="3793075933"/>
      </ac:txMk>
    </ac:txMkLst>
    <p188:pos x="5829300" y="1173480"/>
    <p188:txBody>
      <a:bodyPr/>
      <a:lstStyle/>
      <a:p>
        <a:r>
          <a:rPr lang="en-US"/>
          <a:t>Change to "additional education" and remove blue and bold highlight. </a:t>
        </a:r>
      </a:p>
    </p188:txBody>
  </p188:cm>
  <p188:cm id="{C20B254E-012C-4F01-8A6D-660BFC8257DF}" authorId="{8E705854-9725-9B23-FCA6-26F3D3150BCD}" status="resolved" created="2025-01-14T21:26:31.542" complete="100000">
    <ac:txMkLst xmlns:ac="http://schemas.microsoft.com/office/drawing/2013/main/command">
      <pc:docMk xmlns:pc="http://schemas.microsoft.com/office/powerpoint/2013/main/command"/>
      <pc:sldMk xmlns:pc="http://schemas.microsoft.com/office/powerpoint/2013/main/command" cId="3035156866" sldId="4375"/>
      <ac:spMk id="4" creationId="{B404E46D-0E90-8722-E7E0-BC72A7557331}"/>
      <ac:txMk cp="194">
        <ac:context len="380" hash="3793075933"/>
      </ac:txMk>
    </ac:txMkLst>
    <p188:pos x="5829300" y="1173480"/>
    <p188:txBody>
      <a:bodyPr/>
      <a:lstStyle/>
      <a:p>
        <a:r>
          <a:rPr lang="en-US"/>
          <a:t>same as above</a:t>
        </a:r>
      </a:p>
    </p188:txBody>
  </p188:cm>
  <p188:cm id="{EAE6EBB7-F28C-4782-AFCA-4EF3DA1D4E2D}" authorId="{8E705854-9725-9B23-FCA6-26F3D3150BCD}" status="resolved" created="2025-01-14T21:41:26.701" complete="100000">
    <pc:sldMkLst xmlns:pc="http://schemas.microsoft.com/office/powerpoint/2013/main/command">
      <pc:docMk/>
      <pc:sldMk cId="3035156866" sldId="4375"/>
    </pc:sldMkLst>
    <p188:txBody>
      <a:bodyPr/>
      <a:lstStyle/>
      <a:p>
        <a:r>
          <a:rPr lang="en-US"/>
          <a:t>I think I will meet the new education requirement on April 1. what should I do?</a:t>
        </a:r>
      </a:p>
    </p188:txBody>
  </p188:cm>
</p188:cmLst>
</file>

<file path=ppt/comments/modernComment_111B_F55D83DF.xml><?xml version="1.0" encoding="utf-8"?>
<p188:cmLst xmlns:a="http://schemas.openxmlformats.org/drawingml/2006/main" xmlns:r="http://schemas.openxmlformats.org/officeDocument/2006/relationships" xmlns:p188="http://schemas.microsoft.com/office/powerpoint/2018/8/main">
  <p188:cm id="{204E5919-DCE1-42A9-AAD4-9E409F6D26C1}" authorId="{8E705854-9725-9B23-FCA6-26F3D3150BCD}" status="resolved" created="2025-01-14T21:39:18.839" complete="100000">
    <ac:txMkLst xmlns:ac="http://schemas.microsoft.com/office/drawing/2013/main/command">
      <pc:docMk xmlns:pc="http://schemas.microsoft.com/office/powerpoint/2013/main/command"/>
      <pc:sldMk xmlns:pc="http://schemas.microsoft.com/office/powerpoint/2013/main/command" cId="4116546527" sldId="4379"/>
      <ac:spMk id="2" creationId="{D7009217-E9EB-84A5-EFDC-9C1DFC649D27}"/>
      <ac:txMk cp="0">
        <ac:context len="101" hash="2215524223"/>
      </ac:txMk>
    </ac:txMkLst>
    <p188:pos x="6347460" y="0"/>
    <p188:txBody>
      <a:bodyPr/>
      <a:lstStyle/>
      <a:p>
        <a:r>
          <a:rPr lang="en-US"/>
          <a:t>I am in the registration process, will I still....</a:t>
        </a:r>
      </a:p>
    </p188:txBody>
  </p188:cm>
</p188:cmLst>
</file>

<file path=ppt/comments/modernComment_111F_D1D3E164.xml><?xml version="1.0" encoding="utf-8"?>
<p188:cmLst xmlns:a="http://schemas.openxmlformats.org/drawingml/2006/main" xmlns:r="http://schemas.openxmlformats.org/officeDocument/2006/relationships" xmlns:p188="http://schemas.microsoft.com/office/powerpoint/2018/8/main">
  <p188:cm id="{72511F32-5A7C-4342-A1EF-689A153EA84C}" authorId="{8E705854-9725-9B23-FCA6-26F3D3150BCD}" status="resolved" created="2025-01-14T21:44:00.938" complete="100000">
    <ac:txMkLst xmlns:ac="http://schemas.microsoft.com/office/drawing/2013/main/command">
      <pc:docMk xmlns:pc="http://schemas.microsoft.com/office/powerpoint/2013/main/command"/>
      <pc:sldMk xmlns:pc="http://schemas.microsoft.com/office/powerpoint/2013/main/command" cId="3520323940" sldId="4383"/>
      <ac:spMk id="6" creationId="{5C1A82F6-E640-7AF2-7B84-674BA77FF779}"/>
      <ac:txMk cp="4">
        <ac:context len="82" hash="2527005735"/>
      </ac:txMk>
    </ac:txMkLst>
    <p188:pos x="3482340" y="464820"/>
    <p188:txBody>
      <a:bodyPr/>
      <a:lstStyle/>
      <a:p>
        <a:r>
          <a:rPr lang="en-US"/>
          <a:t>Will the additional education I have taken meet...?</a:t>
        </a:r>
      </a:p>
    </p188:txBody>
  </p188:cm>
  <p188:cm id="{1BB05C6B-9A01-43C1-AE3A-31A3418A5B69}" authorId="{8E705854-9725-9B23-FCA6-26F3D3150BCD}" status="resolved" created="2025-01-14T21:45:16.627" complete="100000">
    <ac:txMkLst xmlns:ac="http://schemas.microsoft.com/office/drawing/2013/main/command">
      <pc:docMk xmlns:pc="http://schemas.microsoft.com/office/powerpoint/2013/main/command"/>
      <pc:sldMk xmlns:pc="http://schemas.microsoft.com/office/powerpoint/2013/main/command" cId="3520323940" sldId="4383"/>
      <ac:spMk id="6" creationId="{5C1A82F6-E640-7AF2-7B84-674BA77FF779}"/>
      <ac:txMk cp="4">
        <ac:context len="82" hash="2527005735"/>
      </ac:txMk>
    </ac:txMkLst>
    <p188:pos x="3482340" y="464820"/>
    <p188:txBody>
      <a:bodyPr/>
      <a:lstStyle/>
      <a:p>
        <a:r>
          <a:rPr lang="en-US"/>
          <a:t>No, additional education does not meet the new Transition to Practice requirement</a:t>
        </a:r>
      </a:p>
    </p188:txBody>
  </p188:cm>
</p188:cmLst>
</file>

<file path=ppt/comments/modernComment_1122_5A2EC3A6.xml><?xml version="1.0" encoding="utf-8"?>
<p188:cmLst xmlns:a="http://schemas.openxmlformats.org/drawingml/2006/main" xmlns:r="http://schemas.openxmlformats.org/officeDocument/2006/relationships" xmlns:p188="http://schemas.microsoft.com/office/powerpoint/2018/8/main">
  <p188:cm id="{87204427-610C-4676-890D-252DEDFC6E12}" authorId="{8E705854-9725-9B23-FCA6-26F3D3150BCD}" status="resolved" created="2025-01-14T21:48:10.881" complete="100000">
    <pc:sldMkLst xmlns:pc="http://schemas.microsoft.com/office/powerpoint/2013/main/command">
      <pc:docMk/>
      <pc:sldMk cId="1513014182" sldId="4386"/>
    </pc:sldMkLst>
    <p188:txBody>
      <a:bodyPr/>
      <a:lstStyle/>
      <a:p>
        <a:r>
          <a:rPr lang="en-US"/>
          <a:t>ADD to the answer: "... Proficiency requirement. The Transition to Practice requirement is an academic program designed to support success in entry to practice."</a:t>
        </a:r>
      </a:p>
    </p188:txBody>
  </p188:cm>
</p188:cmLst>
</file>

<file path=ppt/comments/modernComment_1123_C859DA7D.xml><?xml version="1.0" encoding="utf-8"?>
<p188:cmLst xmlns:a="http://schemas.openxmlformats.org/drawingml/2006/main" xmlns:r="http://schemas.openxmlformats.org/officeDocument/2006/relationships" xmlns:p188="http://schemas.microsoft.com/office/powerpoint/2018/8/main">
  <p188:cm id="{DA712CF5-D2FA-4689-9AB9-74CA79645DB8}" authorId="{8E705854-9725-9B23-FCA6-26F3D3150BCD}" status="resolved" created="2025-01-14T21:27:05.183" complete="100000">
    <ac:txMkLst xmlns:ac="http://schemas.microsoft.com/office/drawing/2013/main/command">
      <pc:docMk xmlns:pc="http://schemas.microsoft.com/office/powerpoint/2013/main/command"/>
      <pc:sldMk xmlns:pc="http://schemas.microsoft.com/office/powerpoint/2013/main/command" cId="3361331837" sldId="4387"/>
      <ac:spMk id="5" creationId="{11957087-B8EA-CE14-85B2-14D6E5A70E0A}"/>
      <ac:txMk cp="61">
        <ac:context len="668" hash="123896703"/>
      </ac:txMk>
    </ac:txMkLst>
    <p188:pos x="4892040" y="556260"/>
    <p188:txBody>
      <a:bodyPr/>
      <a:lstStyle/>
      <a:p>
        <a:r>
          <a:rPr lang="en-US"/>
          <a:t>additional education. Remove bold and highlight</a:t>
        </a:r>
      </a:p>
    </p188:txBody>
  </p188:cm>
  <p188:cm id="{14084335-5781-41F0-BE83-8425D692F098}" authorId="{8E705854-9725-9B23-FCA6-26F3D3150BCD}" status="resolved" created="2025-01-14T21:28:57.732" complete="100000">
    <ac:txMkLst xmlns:ac="http://schemas.microsoft.com/office/drawing/2013/main/command">
      <pc:docMk xmlns:pc="http://schemas.microsoft.com/office/powerpoint/2013/main/command"/>
      <pc:sldMk xmlns:pc="http://schemas.microsoft.com/office/powerpoint/2013/main/command" cId="3361331837" sldId="4387"/>
      <ac:spMk id="5" creationId="{11957087-B8EA-CE14-85B2-14D6E5A70E0A}"/>
      <ac:txMk cp="243">
        <ac:context len="668" hash="123896703"/>
      </ac:txMk>
    </ac:txMkLst>
    <p188:pos x="2308860" y="1417320"/>
    <p188:txBody>
      <a:bodyPr/>
      <a:lstStyle/>
      <a:p>
        <a:r>
          <a:rPr lang="en-US"/>
          <a:t>... you can choose to participate in the Canadian Competency Assessment Program for RNs</a:t>
        </a:r>
      </a:p>
    </p188:txBody>
  </p188:cm>
  <p188:cm id="{F6F77690-5947-40C2-AFA5-44BBD09EAC55}" authorId="{8E705854-9725-9B23-FCA6-26F3D3150BCD}" status="resolved" created="2025-01-14T21:30:01.906" complete="100000">
    <ac:txMkLst xmlns:ac="http://schemas.microsoft.com/office/drawing/2013/main/command">
      <pc:docMk xmlns:pc="http://schemas.microsoft.com/office/powerpoint/2013/main/command"/>
      <pc:sldMk xmlns:pc="http://schemas.microsoft.com/office/powerpoint/2013/main/command" cId="3361331837" sldId="4387"/>
      <ac:spMk id="5" creationId="{11957087-B8EA-CE14-85B2-14D6E5A70E0A}"/>
      <ac:txMk cp="359">
        <ac:context len="668" hash="123896703"/>
      </ac:txMk>
    </ac:txMkLst>
    <p188:pos x="3703320" y="2415540"/>
    <p188:txBody>
      <a:bodyPr/>
      <a:lstStyle/>
      <a:p>
        <a:r>
          <a:rPr lang="en-US"/>
          <a:t>Capitalize the "P" here</a:t>
        </a:r>
      </a:p>
    </p188:txBody>
  </p188:cm>
  <p188:cm id="{D0B0C0A5-AFD1-4058-8DBD-B5C482019D10}" authorId="{8E705854-9725-9B23-FCA6-26F3D3150BCD}" status="resolved" created="2025-01-14T21:31:24.001" complete="100000">
    <ac:txMkLst xmlns:ac="http://schemas.microsoft.com/office/drawing/2013/main/command">
      <pc:docMk xmlns:pc="http://schemas.microsoft.com/office/powerpoint/2013/main/command"/>
      <pc:sldMk xmlns:pc="http://schemas.microsoft.com/office/powerpoint/2013/main/command" cId="3361331837" sldId="4387"/>
      <ac:spMk id="5" creationId="{11957087-B8EA-CE14-85B2-14D6E5A70E0A}"/>
      <ac:txMk cp="415">
        <ac:context len="668" hash="123896703"/>
      </ac:txMk>
    </ac:txMkLst>
    <p188:pos x="1447800" y="3032760"/>
    <p188:txBody>
      <a:bodyPr/>
      <a:lstStyle/>
      <a:p>
        <a:r>
          <a:rPr lang="en-US"/>
          <a:t>Until March 31, 2025, you can write and pass the NCLEX-RN </a:t>
        </a:r>
      </a:p>
    </p188:txBody>
  </p188:cm>
  <p188:cm id="{FD33656B-EF97-4338-A859-8E6B7B64F78F}" authorId="{8E705854-9725-9B23-FCA6-26F3D3150BCD}" status="resolved" created="2025-01-14T21:42:01.795" complete="100000">
    <ac:txMkLst xmlns:ac="http://schemas.microsoft.com/office/drawing/2013/main/command">
      <pc:docMk xmlns:pc="http://schemas.microsoft.com/office/powerpoint/2013/main/command"/>
      <pc:sldMk xmlns:pc="http://schemas.microsoft.com/office/powerpoint/2013/main/command" cId="3361331837" sldId="4387"/>
      <ac:spMk id="2" creationId="{426FD68C-C585-6415-EE05-2B3E83879FF0}"/>
      <ac:txMk cp="0">
        <ac:context len="115" hash="3256929968"/>
      </ac:txMk>
    </ac:txMkLst>
    <p188:pos x="6278880" y="601980"/>
    <p188:txBody>
      <a:bodyPr/>
      <a:lstStyle/>
      <a:p>
        <a:r>
          <a:rPr lang="en-US"/>
          <a:t>I don't think I will meet the new education requirement on April 1, what should I do?</a:t>
        </a:r>
      </a:p>
    </p188:txBody>
  </p188:cm>
</p188:cmLst>
</file>

<file path=ppt/comments/modernComment_1125_BEC99B8C.xml><?xml version="1.0" encoding="utf-8"?>
<p188:cmLst xmlns:a="http://schemas.openxmlformats.org/drawingml/2006/main" xmlns:r="http://schemas.openxmlformats.org/officeDocument/2006/relationships" xmlns:p188="http://schemas.microsoft.com/office/powerpoint/2018/8/main">
  <p188:cm id="{638E8A6E-A9F3-49F0-AA3F-DF29E9498171}" authorId="{8785B7DB-A43A-1EA0-41F4-E96956343BD3}" status="resolved" created="2024-12-20T13:07:31.640" complete="100000">
    <ac:txMkLst xmlns:ac="http://schemas.microsoft.com/office/drawing/2013/main/command">
      <pc:docMk xmlns:pc="http://schemas.microsoft.com/office/powerpoint/2013/main/command"/>
      <pc:sldMk xmlns:pc="http://schemas.microsoft.com/office/powerpoint/2013/main/command" cId="3200883596" sldId="4389"/>
      <ac:spMk id="2" creationId="{9BD35014-45AD-6296-58FB-C87F5F90C83E}"/>
      <ac:txMk cp="0">
        <ac:context len="30" hash="1034397477"/>
      </ac:txMk>
    </ac:txMkLst>
    <p188:pos x="6957391" y="253999"/>
    <p188:txBody>
      <a:bodyPr/>
      <a:lstStyle/>
      <a:p>
        <a:r>
          <a:rPr lang="en-US"/>
          <a:t>Add new Transition to Practice Requirement </a:t>
        </a:r>
      </a:p>
    </p188:txBody>
  </p188:cm>
  <p188:cm id="{97339F54-E5FD-4C0A-8C3A-B0EF361687E5}" authorId="{8E705854-9725-9B23-FCA6-26F3D3150BCD}" status="resolved" created="2025-01-14T21:53:54.872" complete="100000">
    <pc:sldMkLst xmlns:pc="http://schemas.microsoft.com/office/powerpoint/2013/main/command">
      <pc:docMk/>
      <pc:sldMk cId="3200883596" sldId="4389"/>
    </pc:sldMkLst>
    <p188:txBody>
      <a:bodyPr/>
      <a:lstStyle/>
      <a:p>
        <a:r>
          <a:rPr lang="en-US"/>
          <a:t>Change Transition to practice icon design 
Change wording on "police criminal record check" to "Conduct"
Change wording on "Health and conduct" to "Health"</a:t>
        </a:r>
      </a:p>
    </p188:txBody>
  </p188:cm>
</p188:cmLst>
</file>

<file path=ppt/comments/modernComment_112E_A4E5D757.xml><?xml version="1.0" encoding="utf-8"?>
<p188:cmLst xmlns:a="http://schemas.openxmlformats.org/drawingml/2006/main" xmlns:r="http://schemas.openxmlformats.org/officeDocument/2006/relationships" xmlns:p188="http://schemas.microsoft.com/office/powerpoint/2018/8/main">
  <p188:cm id="{EA4D57F6-CF1F-477A-A4E5-557916BCF589}" authorId="{8E705854-9725-9B23-FCA6-26F3D3150BCD}" status="resolved" created="2025-01-14T21:15:05.684" complete="100000">
    <ac:txMkLst xmlns:ac="http://schemas.microsoft.com/office/drawing/2013/main/command">
      <pc:docMk xmlns:pc="http://schemas.microsoft.com/office/powerpoint/2013/main/command"/>
      <pc:sldMk xmlns:pc="http://schemas.microsoft.com/office/powerpoint/2013/main/command" cId="2766526295" sldId="4398"/>
      <ac:spMk id="31" creationId="{47965D39-120D-7427-9D00-BC811453A105}"/>
      <ac:txMk cp="0" len="43">
        <ac:context len="176" hash="727012685"/>
      </ac:txMk>
    </ac:txMkLst>
    <p188:pos x="2613660" y="426720"/>
    <p188:txBody>
      <a:bodyPr/>
      <a:lstStyle/>
      <a:p>
        <a:r>
          <a:rPr lang="en-US"/>
          <a:t>change to: Proposed revision approved for consultation </a:t>
        </a:r>
      </a:p>
    </p188:txBody>
  </p188:cm>
  <p188:cm id="{FF218AE9-6B58-48D3-8A37-CFC6CDEA280D}" authorId="{8E705854-9725-9B23-FCA6-26F3D3150BCD}" status="resolved" created="2025-01-14T21:15:51.591" complete="100000">
    <ac:txMkLst xmlns:ac="http://schemas.microsoft.com/office/drawing/2013/main/command">
      <pc:docMk xmlns:pc="http://schemas.microsoft.com/office/powerpoint/2013/main/command"/>
      <pc:sldMk xmlns:pc="http://schemas.microsoft.com/office/powerpoint/2013/main/command" cId="2766526295" sldId="4398"/>
      <ac:spMk id="9" creationId="{AD76BDF5-145C-2EB2-9D8A-17D11CAD9493}"/>
      <ac:txMk cp="51">
        <ac:context len="149" hash="2040002931"/>
      </ac:txMk>
    </ac:txMkLst>
    <p188:pos x="617220" y="1165860"/>
    <p188:txBody>
      <a:bodyPr/>
      <a:lstStyle/>
      <a:p>
        <a:r>
          <a:rPr lang="en-US"/>
          <a:t>change to: Council approved proposed regulation for consultation</a:t>
        </a:r>
      </a:p>
    </p188:txBody>
  </p188:cm>
</p188:cmLst>
</file>

<file path=ppt/comments/modernComment_112F_16BE74CA.xml><?xml version="1.0" encoding="utf-8"?>
<p188:cmLst xmlns:a="http://schemas.openxmlformats.org/drawingml/2006/main" xmlns:r="http://schemas.openxmlformats.org/officeDocument/2006/relationships" xmlns:p188="http://schemas.microsoft.com/office/powerpoint/2018/8/main">
  <p188:cm id="{D41D48EB-3EE7-4AA5-B4F1-18DE2F282E33}" authorId="{8E705854-9725-9B23-FCA6-26F3D3150BCD}" status="resolved" created="2025-01-14T21:18:51.860" complete="100000">
    <ac:deMkLst xmlns:ac="http://schemas.microsoft.com/office/drawing/2013/main/command">
      <pc:docMk xmlns:pc="http://schemas.microsoft.com/office/powerpoint/2013/main/command"/>
      <pc:sldMk xmlns:pc="http://schemas.microsoft.com/office/powerpoint/2013/main/command" cId="381580490" sldId="4399"/>
      <ac:grpSpMk id="10" creationId="{999FCA6C-74CE-4A5B-B2EE-C40F0BC1CEC6}"/>
    </ac:deMkLst>
    <p188:replyLst>
      <p188:reply id="{5E0E4272-54E3-4ABC-B96B-36A9AFC8B598}" authorId="{1FB94AC8-810A-B800-AD5F-FC59CB6F117E}" created="2025-01-15T20:16:32.034">
        <p188:txBody>
          <a:bodyPr/>
          <a:lstStyle/>
          <a:p>
            <a:r>
              <a:rPr lang="en-US"/>
              <a:t>Icon unchanged per email chain.
Added two arrows to represent the complementary relationship. I’d recommend speaking to this as well to avoid confusion.</a:t>
            </a:r>
          </a:p>
        </p188:txBody>
      </p188:reply>
    </p188:replyLst>
    <p188:txBody>
      <a:bodyPr/>
      <a:lstStyle/>
      <a:p>
        <a:r>
          <a:rPr lang="en-US"/>
          <a:t>We need a new icon for Transition to Practice. The SMEs feel the maple leaf can be perceived as not DEI friendly fort this. Maybe just "TTP" would suffice.
Also, is there a way to show (visually) that these two changes are complementary?</a:t>
        </a:r>
      </a:p>
    </p188:txBody>
  </p188:cm>
</p188:cmLst>
</file>

<file path=ppt/comments/modernComment_1130_D51C93D8.xml><?xml version="1.0" encoding="utf-8"?>
<p188:cmLst xmlns:a="http://schemas.openxmlformats.org/drawingml/2006/main" xmlns:r="http://schemas.openxmlformats.org/officeDocument/2006/relationships" xmlns:p188="http://schemas.microsoft.com/office/powerpoint/2018/8/main">
  <p188:cm id="{84960D90-D28E-4AAC-928A-84A2D20734B6}" authorId="{8E705854-9725-9B23-FCA6-26F3D3150BCD}" status="resolved" created="2025-01-14T21:57:13.470" complete="100000">
    <pc:sldMkLst xmlns:pc="http://schemas.microsoft.com/office/powerpoint/2013/main/command">
      <pc:docMk/>
      <pc:sldMk cId="3575419864" sldId="4400"/>
    </pc:sldMkLst>
    <p188:txBody>
      <a:bodyPr/>
      <a:lstStyle/>
      <a:p>
        <a:r>
          <a:rPr lang="en-US"/>
          <a:t>Recap: Applicant who does not meet....</a:t>
        </a:r>
      </a:p>
    </p188:txBody>
  </p188:cm>
</p188:cmLst>
</file>

<file path=ppt/comments/modernComment_114F_D2D4860.xml><?xml version="1.0" encoding="utf-8"?>
<p188:cmLst xmlns:a="http://schemas.openxmlformats.org/drawingml/2006/main" xmlns:r="http://schemas.openxmlformats.org/officeDocument/2006/relationships" xmlns:p188="http://schemas.microsoft.com/office/powerpoint/2018/8/main">
  <p188:cm id="{ADACF264-B644-48A3-9B44-09C0CC80FA63}" authorId="{8E705854-9725-9B23-FCA6-26F3D3150BCD}" status="resolved" created="2025-01-14T22:01:08.115" complete="100000">
    <pc:sldMkLst xmlns:pc="http://schemas.microsoft.com/office/powerpoint/2013/main/command">
      <pc:docMk/>
      <pc:sldMk cId="221071456" sldId="4431"/>
    </pc:sldMkLst>
    <p188:txBody>
      <a:bodyPr/>
      <a:lstStyle/>
      <a:p>
        <a:r>
          <a:rPr lang="en-US"/>
          <a:t>Replace watch for updates on cnbo.org with a QR Code to https://cno.org/become-a-nurse/registration-requirements/new-registration-requirements
Also, revise third bullet:
Contact CNO Customer Service at www.cno.or/contact or 1-800-387-5526 (Toll-free in Canada)</a:t>
        </a:r>
      </a:p>
    </p188:txBody>
  </p188:cm>
</p188:cmLst>
</file>

<file path=ppt/comments/modernComment_1150_A7F63FD2.xml><?xml version="1.0" encoding="utf-8"?>
<p188:cmLst xmlns:a="http://schemas.openxmlformats.org/drawingml/2006/main" xmlns:r="http://schemas.openxmlformats.org/officeDocument/2006/relationships" xmlns:p188="http://schemas.microsoft.com/office/powerpoint/2018/8/main">
  <p188:cm id="{6BB16F2F-4E50-4044-9788-6010F29D05ED}" authorId="{8E705854-9725-9B23-FCA6-26F3D3150BCD}" status="resolved" created="2025-01-14T21:51:41.651" complete="100000">
    <pc:sldMkLst xmlns:pc="http://schemas.microsoft.com/office/powerpoint/2013/main/command">
      <pc:docMk/>
      <pc:sldMk cId="2817933266" sldId="4432"/>
    </pc:sldMkLst>
    <p188:txBody>
      <a:bodyPr/>
      <a:lstStyle/>
      <a:p>
        <a:r>
          <a:rPr lang="en-US"/>
          <a:t>THIS IS A NEW SLIDE</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BB2D6BF-750A-4C52-BECA-6952C84B254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a:extLst>
              <a:ext uri="{FF2B5EF4-FFF2-40B4-BE49-F238E27FC236}">
                <a16:creationId xmlns:a16="http://schemas.microsoft.com/office/drawing/2014/main" id="{51D5EE68-2897-40B6-9BAD-70DEAAC73B1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B8FC95AC-6E37-4FC0-B8E8-474BDA16E7D5}" type="datetimeFigureOut">
              <a:rPr lang="en-US"/>
              <a:pPr>
                <a:defRPr/>
              </a:pPr>
              <a:t>2/14/2025</a:t>
            </a:fld>
            <a:endParaRPr lang="en-US"/>
          </a:p>
        </p:txBody>
      </p:sp>
      <p:sp>
        <p:nvSpPr>
          <p:cNvPr id="4" name="Footer Placeholder 3">
            <a:extLst>
              <a:ext uri="{FF2B5EF4-FFF2-40B4-BE49-F238E27FC236}">
                <a16:creationId xmlns:a16="http://schemas.microsoft.com/office/drawing/2014/main" id="{4DF13E0A-9FE3-4189-B889-44129957641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a:extLst>
              <a:ext uri="{FF2B5EF4-FFF2-40B4-BE49-F238E27FC236}">
                <a16:creationId xmlns:a16="http://schemas.microsoft.com/office/drawing/2014/main" id="{C16FCD86-CD6F-4ED2-8E44-916BDE946F1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ECBB98E0-DBDB-403C-A834-93B25A7151B9}"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8E69847-B0A8-465B-84AC-0EBFE870A14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a:extLst>
              <a:ext uri="{FF2B5EF4-FFF2-40B4-BE49-F238E27FC236}">
                <a16:creationId xmlns:a16="http://schemas.microsoft.com/office/drawing/2014/main" id="{3DB17459-17BC-4713-904F-BDDD273298F6}"/>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557B4219-EBB6-4EBA-A5CE-F5A02B84F84C}" type="datetimeFigureOut">
              <a:rPr lang="en-US"/>
              <a:pPr>
                <a:defRPr/>
              </a:pPr>
              <a:t>2/14/2025</a:t>
            </a:fld>
            <a:endParaRPr lang="en-US"/>
          </a:p>
        </p:txBody>
      </p:sp>
      <p:sp>
        <p:nvSpPr>
          <p:cNvPr id="4" name="Slide Image Placeholder 3">
            <a:extLst>
              <a:ext uri="{FF2B5EF4-FFF2-40B4-BE49-F238E27FC236}">
                <a16:creationId xmlns:a16="http://schemas.microsoft.com/office/drawing/2014/main" id="{70C7B4F1-1997-465A-BA46-E6ED4D36B7E4}"/>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0675D59F-D3E1-4FF5-B1DC-B95EFBAAE782}"/>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ED1CD7AE-DFBA-42BB-B834-E5A4E43356E3}"/>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a:extLst>
              <a:ext uri="{FF2B5EF4-FFF2-40B4-BE49-F238E27FC236}">
                <a16:creationId xmlns:a16="http://schemas.microsoft.com/office/drawing/2014/main" id="{54BA86CE-F331-4FCE-8E09-8BEC6C88B074}"/>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B69C2C68-1D07-4CC4-AAE3-5ECDD1060363}"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b="0">
                <a:ea typeface="Calibri"/>
                <a:cs typeface="Calibri"/>
              </a:rPr>
              <a:t>Bonjour à tous et bienvenue à notre </a:t>
            </a:r>
            <a:r>
              <a:rPr lang="fr-CA"/>
              <a:t>deuxième</a:t>
            </a:r>
            <a:r>
              <a:rPr lang="fr-CA" b="0">
                <a:ea typeface="Calibri"/>
                <a:cs typeface="Calibri"/>
              </a:rPr>
              <a:t> webinaire sur les changements aux exigences en matière d’inscription. </a:t>
            </a:r>
          </a:p>
          <a:p>
            <a:endParaRPr lang="en-US" b="0">
              <a:ea typeface="Calibri"/>
              <a:cs typeface="Calibri"/>
            </a:endParaRPr>
          </a:p>
          <a:p>
            <a:r>
              <a:rPr lang="fr-CA" b="0">
                <a:ea typeface="Calibri"/>
                <a:cs typeface="Calibri"/>
              </a:rPr>
              <a:t>Je m'appelle Angela McNabb, gestionnaire, Conception du programme. </a:t>
            </a:r>
            <a:r>
              <a:rPr lang="fr-CA"/>
              <a:t>Alexandra</a:t>
            </a:r>
            <a:r>
              <a:rPr lang="fr-CA" b="0">
                <a:ea typeface="Calibri"/>
                <a:cs typeface="Calibri"/>
              </a:rPr>
              <a:t> Gekas, chef d’équipe, Inscription, m’accompagne. </a:t>
            </a:r>
          </a:p>
          <a:p>
            <a:endParaRPr lang="en-US" b="0">
              <a:ea typeface="Calibri"/>
              <a:cs typeface="Calibri"/>
            </a:endParaRPr>
          </a:p>
          <a:p>
            <a:r>
              <a:rPr lang="fr-CA" b="0">
                <a:ea typeface="Calibri"/>
                <a:cs typeface="Calibri"/>
              </a:rPr>
              <a:t>Nous sommes heureuses d’être ici aujourd’hui pour vous transmettre de l’information sur les changements à venir en matière d’inscription. Nous vous remercions d’avoir pris le temps de soumettre vos questions à l’avance. Au fur et à mesure que nous avancerons dans le webinaire, nous répondrons aux questions fréquemment posées que nous avons reçues. Pour toute question propre à votre demande, nous vous invitons à contacter le Service à la clientèle </a:t>
            </a:r>
            <a:r>
              <a:rPr lang="fr-CA"/>
              <a:t>en remplissant le formulaire de demande à cno.org/contact ou en composant le 1 800 387-5526. </a:t>
            </a:r>
            <a:r>
              <a:rPr lang="fr-CA" b="0">
                <a:ea typeface="Calibri"/>
                <a:cs typeface="Calibri"/>
              </a:rPr>
              <a:t> </a:t>
            </a:r>
          </a:p>
          <a:p>
            <a:endParaRPr lang="en-US" b="0">
              <a:ea typeface="Calibri"/>
              <a:cs typeface="Calibri"/>
            </a:endParaRPr>
          </a:p>
          <a:p>
            <a:r>
              <a:rPr lang="fr-CA" b="0">
                <a:ea typeface="Calibri"/>
                <a:cs typeface="Calibri"/>
              </a:rPr>
              <a:t>Veuillez noter que même si les changements dont nous discuterons aujourd’hui s’appliqueront </a:t>
            </a:r>
            <a:r>
              <a:rPr lang="fr-CA"/>
              <a:t>à </a:t>
            </a:r>
            <a:r>
              <a:rPr lang="fr-CA" b="0">
                <a:ea typeface="Calibri"/>
                <a:cs typeface="Calibri"/>
              </a:rPr>
              <a:t>toutes les candidates et tous les candidats à l’OIIO, nos candidates et candidats formés à l’étranger en bénéficieront le plus et le webinaire d’aujourd’hui les vise particulièrement. </a:t>
            </a:r>
          </a:p>
          <a:p>
            <a:endParaRPr lang="en-US" b="1">
              <a:ea typeface="Calibri"/>
              <a:cs typeface="Calibri"/>
            </a:endParaRPr>
          </a:p>
        </p:txBody>
      </p:sp>
      <p:sp>
        <p:nvSpPr>
          <p:cNvPr id="4" name="Slide Number Placeholder 3"/>
          <p:cNvSpPr>
            <a:spLocks noGrp="1"/>
          </p:cNvSpPr>
          <p:nvPr>
            <p:ph type="sldNum" sz="quarter" idx="5"/>
          </p:nvPr>
        </p:nvSpPr>
        <p:spPr/>
        <p:txBody>
          <a:bodyPr/>
          <a:lstStyle/>
          <a:p>
            <a:pPr>
              <a:defRPr/>
            </a:pPr>
            <a:fld id="{B69C2C68-1D07-4CC4-AAE3-5ECDD1060363}" type="slidenum">
              <a:rPr lang="en-US" smtClean="0"/>
              <a:pPr>
                <a:defRPr/>
              </a:pPr>
              <a:t>1</a:t>
            </a:fld>
            <a:endParaRPr lang="en-US"/>
          </a:p>
        </p:txBody>
      </p:sp>
    </p:spTree>
    <p:extLst>
      <p:ext uri="{BB962C8B-B14F-4D97-AF65-F5344CB8AC3E}">
        <p14:creationId xmlns:p14="http://schemas.microsoft.com/office/powerpoint/2010/main" val="9125845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b="0" dirty="0"/>
              <a:t>Question : Alex, à l’heure actuelle, les candidates et les candidats à l’OIIO peuvent utiliser un examen NCLEX-RN réussi pour répondre à l’exigence en matière de formation. Il s’agit d’une option qui peut être utilisée pour </a:t>
            </a:r>
            <a:r>
              <a:rPr lang="fr-CA" dirty="0"/>
              <a:t>déterminer si les candidates ou candidats qui sont des infirmières ou des infirmiers formés à l’étranger possèdent les connaissances, les compétences et le jugement nécessaires en soins infirmiers pour satisfaire à l’exigence en matière de formation en soins infirmiers. </a:t>
            </a:r>
            <a:r>
              <a:rPr lang="fr-CA" b="0" dirty="0"/>
              <a:t>Cette option sera abandonnée à compter du 1</a:t>
            </a:r>
            <a:r>
              <a:rPr lang="fr-CA" b="0" baseline="30000" dirty="0"/>
              <a:t>er</a:t>
            </a:r>
            <a:r>
              <a:rPr lang="fr-CA" b="0" dirty="0"/>
              <a:t> avril. Pouvez-vous nous dire pourquoi?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r>
              <a:rPr lang="fr-CA" b="0" dirty="0"/>
              <a:t>Réponse : Bien sûr, Angela. L’option que vous avez décrite a été mise en œuvre en mars 2022. </a:t>
            </a:r>
            <a:r>
              <a:rPr lang="fr-CA" b="1" dirty="0"/>
              <a:t>C’était une période très différente et lorsque nous aurons de nouveaux règlements en place, le 1</a:t>
            </a:r>
            <a:r>
              <a:rPr lang="fr-CA" b="1" baseline="30000" dirty="0"/>
              <a:t>er</a:t>
            </a:r>
            <a:r>
              <a:rPr lang="fr-CA" b="1" dirty="0"/>
              <a:t> avril, les candidates et candidats au titre d’IA disposeront d’un parcours beaucoup plus efficace. Bien que l’option NCLEX ait répondu à un besoin d’aider les candidates et candidats qui éprouvaient des retards dans le respect de l’exigence en matière de formation à aller de l’avant plus efficacement tout en maintenant l’intérêt public, avec les nouveaux changements apportés au règlement, cette option n’est plus nécessaire. </a:t>
            </a:r>
          </a:p>
          <a:p>
            <a:endParaRPr lang="en-US" b="0" dirty="0"/>
          </a:p>
          <a:p>
            <a:r>
              <a:rPr lang="fr-CA" dirty="0"/>
              <a:t>Si vous souhaitez utiliser une réussite au NCLEX-RN comme méthode d’évaluation pour satisfaire à l’exigence actuelle d’équivalence en matière de formation, vous devez le faire d’ici le 31 mars 2025. </a:t>
            </a:r>
          </a:p>
          <a:p>
            <a:endParaRPr lang="en-US" dirty="0"/>
          </a:p>
          <a:p>
            <a:r>
              <a:rPr lang="fr-CA" dirty="0"/>
              <a:t>Il n’y a cependant aucun changement à l’exigence en matière d’examen pour l’inscription. Les candidates et candidats au titre d’IA doivent toujours réussir le NCLEX-RN; ce changement signifie simplement que cet examen ne peut plus être utilisé comme un moyen de répondre à l’exigence en matière de formation en vue de l’inscription. À partir du 1</a:t>
            </a:r>
            <a:r>
              <a:rPr lang="fr-CA" baseline="30000" dirty="0"/>
              <a:t>er</a:t>
            </a:r>
            <a:r>
              <a:rPr lang="fr-CA" dirty="0"/>
              <a:t> avril, une réussite à l’examen NCLEX RN ne répondra qu’à l’exigence en matière d’</a:t>
            </a:r>
            <a:r>
              <a:rPr lang="fr-CA" b="1" dirty="0"/>
              <a:t>examen</a:t>
            </a:r>
            <a:r>
              <a:rPr lang="fr-CA" dirty="0"/>
              <a:t>. </a:t>
            </a:r>
          </a:p>
          <a:p>
            <a:endParaRPr lang="en-US" b="1"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B757E12-EE67-4634-8476-E8015FDECD51}" type="slidenum">
              <a:rPr lang="en-US" smtClean="0"/>
              <a:t>10</a:t>
            </a:fld>
            <a:endParaRPr lang="en-US"/>
          </a:p>
        </p:txBody>
      </p:sp>
    </p:spTree>
    <p:extLst>
      <p:ext uri="{BB962C8B-B14F-4D97-AF65-F5344CB8AC3E}">
        <p14:creationId xmlns:p14="http://schemas.microsoft.com/office/powerpoint/2010/main" val="9618798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Alex : </a:t>
            </a:r>
          </a:p>
          <a:p>
            <a:endParaRPr lang="en-US" dirty="0">
              <a:ea typeface="Calibri"/>
              <a:cs typeface="Calibri"/>
            </a:endParaRPr>
          </a:p>
          <a:p>
            <a:r>
              <a:rPr lang="fr-CA" dirty="0"/>
              <a:t>L’autre changement qui arrivera le 1</a:t>
            </a:r>
            <a:r>
              <a:rPr lang="fr-CA" baseline="30000" dirty="0"/>
              <a:t>er</a:t>
            </a:r>
            <a:r>
              <a:rPr lang="fr-CA" dirty="0"/>
              <a:t> avril est l’introduction d’une nouvelle exigence en matière d’inscription – l’exigence relative à la transition à l’exercice. </a:t>
            </a:r>
          </a:p>
          <a:p>
            <a:endParaRPr lang="en-US" dirty="0">
              <a:ea typeface="Calibri"/>
              <a:cs typeface="Calibri"/>
            </a:endParaRPr>
          </a:p>
          <a:p>
            <a:r>
              <a:rPr lang="fr-CA" dirty="0"/>
              <a:t>Cette nouvelle exigence s’adresse à toutes les candidates et à tous les candidats à l’OIIO et a été mise en œuvre pour soutenir la réussite des nouvelles infirmières autorisées et des nouveaux infirmiers autorisés lorsqu’elles et ils commencent à exercer la profession en Ontario. Elle vise à s’assurer que toutes les infirmières et tous les infirmiers nouvellement autorisés sont au courant des responsabilités, en tant que personnes inscrites à l’OIIO, qui soutiendront leur succès lorsqu’elles et ils commenceront à exercer la profession en Ontario. </a:t>
            </a:r>
          </a:p>
          <a:p>
            <a:endParaRPr lang="en-US" dirty="0">
              <a:ea typeface="Calibri"/>
              <a:cs typeface="Calibri"/>
            </a:endParaRPr>
          </a:p>
          <a:p>
            <a:r>
              <a:rPr lang="fr-CA" dirty="0"/>
              <a:t>L’exigence peut être remplie de </a:t>
            </a:r>
            <a:r>
              <a:rPr lang="fr-CA" b="1" dirty="0">
                <a:ea typeface="Calibri"/>
                <a:cs typeface="Calibri"/>
              </a:rPr>
              <a:t>plusieurs </a:t>
            </a:r>
            <a:r>
              <a:rPr lang="fr-CA" dirty="0"/>
              <a:t>façons :</a:t>
            </a:r>
          </a:p>
          <a:p>
            <a:endParaRPr lang="en-US" dirty="0">
              <a:ea typeface="Calibri"/>
              <a:cs typeface="Calibri"/>
            </a:endParaRPr>
          </a:p>
          <a:p>
            <a:pPr marL="628650" lvl="1" indent="-171450">
              <a:lnSpc>
                <a:spcPct val="90000"/>
              </a:lnSpc>
              <a:spcBef>
                <a:spcPts val="500"/>
              </a:spcBef>
              <a:buFont typeface="Arial"/>
              <a:buChar char="•"/>
            </a:pPr>
            <a:r>
              <a:rPr lang="fr-CA" dirty="0"/>
              <a:t>Une candidate ou un candidat peut suivre un programme canadien de soins infirmiers de niveau débutant (B. Sc. Inf. ou diplôme),</a:t>
            </a:r>
          </a:p>
          <a:p>
            <a:pPr marL="628650" lvl="1" indent="-171450">
              <a:lnSpc>
                <a:spcPct val="90000"/>
              </a:lnSpc>
              <a:spcBef>
                <a:spcPts val="500"/>
              </a:spcBef>
              <a:buFont typeface="Arial"/>
              <a:buChar char="•"/>
            </a:pPr>
            <a:r>
              <a:rPr lang="fr-CA" dirty="0"/>
              <a:t>La personne peut avoir une inscription à jour dans une autre administration canadienne ou avoir des preuves d’exercice récent dans une administration canadienne, </a:t>
            </a:r>
          </a:p>
          <a:p>
            <a:pPr marL="628650" lvl="1" indent="-171450">
              <a:lnSpc>
                <a:spcPct val="90000"/>
              </a:lnSpc>
              <a:spcBef>
                <a:spcPts val="500"/>
              </a:spcBef>
              <a:buFont typeface="Arial"/>
              <a:buChar char="•"/>
            </a:pPr>
            <a:r>
              <a:rPr lang="fr-CA" dirty="0"/>
              <a:t>Elle ou il peut suivre un cours de transition à l’exercice</a:t>
            </a:r>
          </a:p>
          <a:p>
            <a:pPr marL="628650" lvl="1" indent="-171450">
              <a:lnSpc>
                <a:spcPct val="90000"/>
              </a:lnSpc>
              <a:spcBef>
                <a:spcPts val="500"/>
              </a:spcBef>
              <a:buFont typeface="Arial"/>
              <a:buChar char="•"/>
            </a:pPr>
            <a:r>
              <a:rPr lang="fr-CA" dirty="0"/>
              <a:t>Ou, elle ou il peut satisfaire à l’exigence en achevant un parcours d’études si elle ou il n’est pas substantiellement équivalent. </a:t>
            </a:r>
          </a:p>
          <a:p>
            <a:endParaRPr lang="en-US" dirty="0">
              <a:ea typeface="Calibri"/>
              <a:cs typeface="Calibri"/>
            </a:endParaRPr>
          </a:p>
          <a:p>
            <a:r>
              <a:rPr lang="fr-CA" dirty="0"/>
              <a:t>Nous avons également un certain nombre de questions sur cette exigence.... discutons de certaines des questions qui nous sont posées....</a:t>
            </a:r>
          </a:p>
        </p:txBody>
      </p:sp>
      <p:sp>
        <p:nvSpPr>
          <p:cNvPr id="4" name="Slide Number Placeholder 3"/>
          <p:cNvSpPr>
            <a:spLocks noGrp="1"/>
          </p:cNvSpPr>
          <p:nvPr>
            <p:ph type="sldNum" sz="quarter" idx="5"/>
          </p:nvPr>
        </p:nvSpPr>
        <p:spPr/>
        <p:txBody>
          <a:bodyPr/>
          <a:lstStyle/>
          <a:p>
            <a:pPr>
              <a:defRPr/>
            </a:pPr>
            <a:fld id="{B69C2C68-1D07-4CC4-AAE3-5ECDD1060363}" type="slidenum">
              <a:rPr lang="en-US" smtClean="0"/>
              <a:pPr>
                <a:defRPr/>
              </a:pPr>
              <a:t>11</a:t>
            </a:fld>
            <a:endParaRPr lang="en-US"/>
          </a:p>
        </p:txBody>
      </p:sp>
    </p:spTree>
    <p:extLst>
      <p:ext uri="{BB962C8B-B14F-4D97-AF65-F5344CB8AC3E}">
        <p14:creationId xmlns:p14="http://schemas.microsoft.com/office/powerpoint/2010/main" val="39995193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Question : Alex, l’une des principales questions que nous posent nos candidates et candidats actuels est de savoir si cette exigence s’appliquera à eux le 1</a:t>
            </a:r>
            <a:r>
              <a:rPr lang="fr-CA" baseline="30000" dirty="0"/>
              <a:t>er</a:t>
            </a:r>
            <a:r>
              <a:rPr lang="fr-CA" dirty="0"/>
              <a:t> avril – pouvez-vous répondre à cela? </a:t>
            </a:r>
          </a:p>
          <a:p>
            <a:endParaRPr lang="en-US" dirty="0"/>
          </a:p>
          <a:p>
            <a:r>
              <a:rPr lang="fr-CA" dirty="0"/>
              <a:t>Réponse : Bien sûr, je suis heureuse de clarifier cette question, Angela. Pour nos candidates et candidats actuels, si vous vous inscrivez avant le 1</a:t>
            </a:r>
            <a:r>
              <a:rPr lang="fr-CA" baseline="30000" dirty="0"/>
              <a:t>er</a:t>
            </a:r>
            <a:r>
              <a:rPr lang="fr-CA" dirty="0"/>
              <a:t> avril, cette nouvelle exigence ne s’appliquera pas à vous.  Toutefois, si vous n’avez pas terminé votre demande et que vous ne vous inscrivez pas avant le 1</a:t>
            </a:r>
            <a:r>
              <a:rPr lang="fr-CA" baseline="30000" dirty="0"/>
              <a:t>er</a:t>
            </a:r>
            <a:r>
              <a:rPr lang="fr-CA" dirty="0"/>
              <a:t> avril, alors </a:t>
            </a:r>
            <a:r>
              <a:rPr lang="fr-CA" b="1" dirty="0"/>
              <a:t>oui</a:t>
            </a:r>
            <a:r>
              <a:rPr lang="fr-CA" dirty="0"/>
              <a:t>, cette nouvelle exigence s’appliquera à vous. Cela signifie que si vous avez des exigences en suspens en date du 1</a:t>
            </a:r>
            <a:r>
              <a:rPr lang="fr-CA" baseline="30000" dirty="0"/>
              <a:t>er</a:t>
            </a:r>
            <a:r>
              <a:rPr lang="fr-CA" dirty="0"/>
              <a:t> avril, cette nouvelle exigence deviendra une exigence supplémentaire. </a:t>
            </a:r>
          </a:p>
        </p:txBody>
      </p:sp>
      <p:sp>
        <p:nvSpPr>
          <p:cNvPr id="4" name="Slide Number Placeholder 3"/>
          <p:cNvSpPr>
            <a:spLocks noGrp="1"/>
          </p:cNvSpPr>
          <p:nvPr>
            <p:ph type="sldNum" sz="quarter" idx="5"/>
          </p:nvPr>
        </p:nvSpPr>
        <p:spPr/>
        <p:txBody>
          <a:bodyPr/>
          <a:lstStyle/>
          <a:p>
            <a:fld id="{1B757E12-EE67-4634-8476-E8015FDECD51}" type="slidenum">
              <a:rPr lang="en-US" smtClean="0"/>
              <a:t>12</a:t>
            </a:fld>
            <a:endParaRPr lang="en-US"/>
          </a:p>
        </p:txBody>
      </p:sp>
    </p:spTree>
    <p:extLst>
      <p:ext uri="{BB962C8B-B14F-4D97-AF65-F5344CB8AC3E}">
        <p14:creationId xmlns:p14="http://schemas.microsoft.com/office/powerpoint/2010/main" val="12046402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Question : Alex, bon nombre de nos candidates et candidats actuels qui suivent de la formation souhaitent savoir si ces formations précédemment suivies répondront à la nouvelle exigence relative à la transition à l’exercice. Pouvez-vous nous donner des renseignements à ce sujet? </a:t>
            </a:r>
          </a:p>
          <a:p>
            <a:endParaRPr lang="en-US" dirty="0"/>
          </a:p>
          <a:p>
            <a:r>
              <a:rPr lang="fr-CA" dirty="0"/>
              <a:t>Réponse : Oui, certainement. Malheureusement, la formation supplémentaire actuelle ne pourra pas être prise en compte pour satisfaire à la nouvelle exigence relative à la transition à l’exercice. Cela s’explique par le fait que les cours de formation supplémentaires actuels doivent satisfaire à l’exigence en matière de formation et qu’ils ne tiennent pas pleinement compte des compétences incluses dans la nouvelle exigence relative à la transition à l’exercice. Comme il a été mentionné précédemment, la nouvelle exigence relative à la transition à l’exercice est conçue pour favoriser la réussite lorsque de nouvelles infirmières et de nouveaux infirmiers commencent à exercer la profession en Ontario. </a:t>
            </a:r>
          </a:p>
          <a:p>
            <a:endParaRPr lang="en-US" dirty="0"/>
          </a:p>
        </p:txBody>
      </p:sp>
      <p:sp>
        <p:nvSpPr>
          <p:cNvPr id="4" name="Slide Number Placeholder 3"/>
          <p:cNvSpPr>
            <a:spLocks noGrp="1"/>
          </p:cNvSpPr>
          <p:nvPr>
            <p:ph type="sldNum" sz="quarter" idx="5"/>
          </p:nvPr>
        </p:nvSpPr>
        <p:spPr/>
        <p:txBody>
          <a:bodyPr/>
          <a:lstStyle/>
          <a:p>
            <a:fld id="{1B757E12-EE67-4634-8476-E8015FDECD51}" type="slidenum">
              <a:rPr lang="en-US" smtClean="0"/>
              <a:t>13</a:t>
            </a:fld>
            <a:endParaRPr lang="en-US"/>
          </a:p>
        </p:txBody>
      </p:sp>
    </p:spTree>
    <p:extLst>
      <p:ext uri="{BB962C8B-B14F-4D97-AF65-F5344CB8AC3E}">
        <p14:creationId xmlns:p14="http://schemas.microsoft.com/office/powerpoint/2010/main" val="18407806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a:t>Question : Alex, bon nombre de nos candidates et candidats actuels sont admissibles au Programme d’expérience d’exercice infirmier sous supervision. La participation à ce programme satisferait-elle à la nouvelle exigence relative à la transition à l’exercice? </a:t>
            </a:r>
          </a:p>
          <a:p>
            <a:endParaRPr lang="en-US"/>
          </a:p>
          <a:p>
            <a:r>
              <a:rPr lang="fr-CA"/>
              <a:t>Réponse : Non, Angela. Il s’agit de deux exigences distinctes. Le Programme d’expérience d’exercice infirmier sous supervision a été conçu comme une expérience clinique supervisée pour aider les candidates et candidats admissibles à répondre à l’exigence en matière de </a:t>
            </a:r>
            <a:r>
              <a:rPr lang="fr-CA" b="1"/>
              <a:t>preuve </a:t>
            </a:r>
            <a:r>
              <a:rPr lang="fr-CA"/>
              <a:t>d’exercice. L’exigence relative à la transition à l’exercice permet de s’assurer qu’une candidate ou un candidat possède, en suivant un programme d’études, des connaissances sur ses responsabilités en tant qu’infirmière ou infirmier en Ontario.  </a:t>
            </a:r>
          </a:p>
        </p:txBody>
      </p:sp>
      <p:sp>
        <p:nvSpPr>
          <p:cNvPr id="4" name="Slide Number Placeholder 3"/>
          <p:cNvSpPr>
            <a:spLocks noGrp="1"/>
          </p:cNvSpPr>
          <p:nvPr>
            <p:ph type="sldNum" sz="quarter" idx="5"/>
          </p:nvPr>
        </p:nvSpPr>
        <p:spPr/>
        <p:txBody>
          <a:bodyPr/>
          <a:lstStyle/>
          <a:p>
            <a:fld id="{1B757E12-EE67-4634-8476-E8015FDECD51}" type="slidenum">
              <a:rPr lang="en-US" smtClean="0"/>
              <a:t>14</a:t>
            </a:fld>
            <a:endParaRPr lang="en-US"/>
          </a:p>
        </p:txBody>
      </p:sp>
    </p:spTree>
    <p:extLst>
      <p:ext uri="{BB962C8B-B14F-4D97-AF65-F5344CB8AC3E}">
        <p14:creationId xmlns:p14="http://schemas.microsoft.com/office/powerpoint/2010/main" val="22706326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Question : Alex, il y a un autre groupe de nos candidates et candidats actuels qui pourraient être admissibles à la catégorie temporaire. </a:t>
            </a:r>
            <a:r>
              <a:rPr lang="fr-CA" b="1" dirty="0"/>
              <a:t>Les candidates et candidats devront-elles ou devront-ils satisfaire à l’exigence relative à la transition à l’exercice pour être admissibles à la catégorie temporaire? </a:t>
            </a:r>
          </a:p>
          <a:p>
            <a:endParaRPr lang="en-US" dirty="0"/>
          </a:p>
          <a:p>
            <a:r>
              <a:rPr lang="fr-CA" dirty="0"/>
              <a:t>Réponse : Non, Angela. Les conditions d’inscription dans la catégorie temporaire n’ont pas changé. Il n’est pas nécessaire de satisfaire à la nouvelle exigence relative à la transition à l’exercice pour l’inscription dans la catégorie temporaire. </a:t>
            </a:r>
          </a:p>
        </p:txBody>
      </p:sp>
      <p:sp>
        <p:nvSpPr>
          <p:cNvPr id="4" name="Slide Number Placeholder 3"/>
          <p:cNvSpPr>
            <a:spLocks noGrp="1"/>
          </p:cNvSpPr>
          <p:nvPr>
            <p:ph type="sldNum" sz="quarter" idx="5"/>
          </p:nvPr>
        </p:nvSpPr>
        <p:spPr/>
        <p:txBody>
          <a:bodyPr/>
          <a:lstStyle/>
          <a:p>
            <a:fld id="{1B757E12-EE67-4634-8476-E8015FDECD51}" type="slidenum">
              <a:rPr lang="en-US" smtClean="0"/>
              <a:t>15</a:t>
            </a:fld>
            <a:endParaRPr lang="en-US"/>
          </a:p>
        </p:txBody>
      </p:sp>
    </p:spTree>
    <p:extLst>
      <p:ext uri="{BB962C8B-B14F-4D97-AF65-F5344CB8AC3E}">
        <p14:creationId xmlns:p14="http://schemas.microsoft.com/office/powerpoint/2010/main" val="41953159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Question : Alex, les candidates et candidats s’intéressent beaucoup à </a:t>
            </a:r>
            <a:r>
              <a:rPr lang="fr-CA" b="1" dirty="0"/>
              <a:t>l’exigence relative à la transition à l’exercice</a:t>
            </a:r>
            <a:r>
              <a:rPr lang="fr-CA" dirty="0"/>
              <a:t>. Où peuvent-ils trouver de l’information? </a:t>
            </a:r>
          </a:p>
          <a:p>
            <a:endParaRPr lang="en-US" dirty="0"/>
          </a:p>
          <a:p>
            <a:r>
              <a:rPr lang="fr-CA" dirty="0"/>
              <a:t>Réponse : Des renseignements sont disponibles sur CNO.org qui clarifient la façon dont les candidates et les candidats pourront satisfaire à la nouvelle exigence. </a:t>
            </a:r>
          </a:p>
          <a:p>
            <a:endParaRPr lang="en-US" dirty="0"/>
          </a:p>
          <a:p>
            <a:r>
              <a:rPr lang="fr-CA" dirty="0"/>
              <a:t>Si vous êtes une candidate ou un candidat qui devra suivre un cours pour satisfaire à la nouvelle exigence, nous avons des renseignements disponibles sur les établissements qui sont approuvés pour offrir le cours. </a:t>
            </a:r>
          </a:p>
          <a:p>
            <a:endParaRPr lang="en-US" dirty="0"/>
          </a:p>
          <a:p>
            <a:r>
              <a:rPr lang="fr-CA" dirty="0"/>
              <a:t>Le cours sera disponible en ligne. Cela signifie que vous pouvez le prendre à votre convenance. </a:t>
            </a:r>
          </a:p>
          <a:p>
            <a:endParaRPr lang="en-US" dirty="0"/>
          </a:p>
        </p:txBody>
      </p:sp>
      <p:sp>
        <p:nvSpPr>
          <p:cNvPr id="4" name="Slide Number Placeholder 3"/>
          <p:cNvSpPr>
            <a:spLocks noGrp="1"/>
          </p:cNvSpPr>
          <p:nvPr>
            <p:ph type="sldNum" sz="quarter" idx="5"/>
          </p:nvPr>
        </p:nvSpPr>
        <p:spPr/>
        <p:txBody>
          <a:bodyPr/>
          <a:lstStyle/>
          <a:p>
            <a:fld id="{1B757E12-EE67-4634-8476-E8015FDECD51}" type="slidenum">
              <a:rPr lang="en-US" smtClean="0"/>
              <a:t>16</a:t>
            </a:fld>
            <a:endParaRPr lang="en-US"/>
          </a:p>
        </p:txBody>
      </p:sp>
    </p:spTree>
    <p:extLst>
      <p:ext uri="{BB962C8B-B14F-4D97-AF65-F5344CB8AC3E}">
        <p14:creationId xmlns:p14="http://schemas.microsoft.com/office/powerpoint/2010/main" val="40679881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defRPr/>
            </a:pPr>
            <a:r>
              <a:rPr lang="fr-CA"/>
              <a:t>Question : Alex, l’une des autres questions qu’on nous pose souvent est de savoir si les changements à venir le 1</a:t>
            </a:r>
            <a:r>
              <a:rPr lang="fr-CA" baseline="30000"/>
              <a:t>er</a:t>
            </a:r>
            <a:r>
              <a:rPr lang="fr-CA"/>
              <a:t> avril affecteront les autres exigences en matière d’inscription. Pouvez-vous nous en parler? </a:t>
            </a:r>
          </a:p>
          <a:p>
            <a:pPr>
              <a:buFont typeface="Arial" panose="020B0604020202020204" pitchFamily="34" charset="0"/>
              <a:defRPr/>
            </a:pPr>
            <a:endParaRPr lang="en-US">
              <a:cs typeface="Calibri"/>
            </a:endParaRPr>
          </a:p>
          <a:p>
            <a:pPr>
              <a:buFont typeface="Arial" panose="020B0604020202020204" pitchFamily="34" charset="0"/>
              <a:defRPr/>
            </a:pPr>
            <a:r>
              <a:rPr lang="fr-CA"/>
              <a:t>Réponse : Oui, Angela, j’ai entendu cette question aussi. La réponse est non. Il n’y a aucune incidence sur les autres exigences en matière d’inscription. Les graphiques de cette diapositive montrent toutes les exigences en matière d’inscription qui doivent être satisfaites pour atteindre l’inscription, y compris la nouvelle exigence relative à la transition à l’exercice. </a:t>
            </a:r>
          </a:p>
          <a:p>
            <a:pPr>
              <a:buFont typeface="Arial" panose="020B0604020202020204" pitchFamily="34" charset="0"/>
              <a:defRPr/>
            </a:pPr>
            <a:endParaRPr lang="en-US">
              <a:cs typeface="Calibri"/>
            </a:endParaRPr>
          </a:p>
          <a:p>
            <a:pPr>
              <a:buFont typeface="Arial" panose="020B0604020202020204" pitchFamily="34" charset="0"/>
              <a:defRPr/>
            </a:pPr>
            <a:r>
              <a:rPr lang="fr-CA"/>
              <a:t>Des renseignements sur toutes ces exigences en matière d’inscription se trouvent sur CNO.org/fr sous Inscrivez-vous auprès de l’Ordre. </a:t>
            </a:r>
          </a:p>
          <a:p>
            <a:pPr>
              <a:buFont typeface="Arial" panose="020B0604020202020204" pitchFamily="34" charset="0"/>
              <a:defRPr/>
            </a:pPr>
            <a:endParaRPr lang="en-US">
              <a:cs typeface="Calibri"/>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a:cs typeface="Calibri"/>
            </a:endParaRPr>
          </a:p>
        </p:txBody>
      </p:sp>
      <p:sp>
        <p:nvSpPr>
          <p:cNvPr id="4" name="Slide Number Placeholder 3"/>
          <p:cNvSpPr>
            <a:spLocks noGrp="1"/>
          </p:cNvSpPr>
          <p:nvPr>
            <p:ph type="sldNum" sz="quarter" idx="5"/>
          </p:nvPr>
        </p:nvSpPr>
        <p:spPr/>
        <p:txBody>
          <a:bodyPr/>
          <a:lstStyle/>
          <a:p>
            <a:pPr>
              <a:defRPr/>
            </a:pPr>
            <a:fld id="{B69C2C68-1D07-4CC4-AAE3-5ECDD1060363}" type="slidenum">
              <a:rPr lang="en-US" smtClean="0"/>
              <a:pPr>
                <a:defRPr/>
              </a:pPr>
              <a:t>17</a:t>
            </a:fld>
            <a:endParaRPr lang="en-US"/>
          </a:p>
        </p:txBody>
      </p:sp>
    </p:spTree>
    <p:extLst>
      <p:ext uri="{BB962C8B-B14F-4D97-AF65-F5344CB8AC3E}">
        <p14:creationId xmlns:p14="http://schemas.microsoft.com/office/powerpoint/2010/main" val="34192271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Angela </a:t>
            </a:r>
          </a:p>
          <a:p>
            <a:endParaRPr lang="en-US" dirty="0"/>
          </a:p>
          <a:p>
            <a:r>
              <a:rPr lang="fr-CA" dirty="0"/>
              <a:t>Pour résumer notre contenu d’aujourd’hui, nous voulons conclure en partageant avec vous ce à quoi ressemblera le futur parcours d’une candidate ou d’un candidat à l’OIIO. Je vais commencer par le parcours pour les candidates et les candidats qui répondront à la nouvelle exigence en matière de formation à partir du 1</a:t>
            </a:r>
            <a:r>
              <a:rPr lang="fr-CA" baseline="30000" dirty="0"/>
              <a:t>er</a:t>
            </a:r>
            <a:r>
              <a:rPr lang="fr-CA" dirty="0"/>
              <a:t> avril. </a:t>
            </a:r>
          </a:p>
          <a:p>
            <a:endParaRPr lang="en-US" dirty="0"/>
          </a:p>
          <a:p>
            <a:r>
              <a:rPr lang="fr-CA" dirty="0"/>
              <a:t>Pour les candidates et les candidats qui satisferont à la nouvelle exigence en matière de formation, l’OIIO validera cette formation. Une fois la formation validée comme étant approuvée pour être reconnue dans la juridiction où la candidate ou le candidat a étudié et que la formation de la candidate ou du candidat les a préparés pour la catégorie à laquelle elle ou il présente une demande, elle ou il deviendra admissible à l’examen. </a:t>
            </a:r>
          </a:p>
          <a:p>
            <a:endParaRPr lang="en-US" dirty="0"/>
          </a:p>
          <a:p>
            <a:r>
              <a:rPr lang="fr-CA" dirty="0"/>
              <a:t>Une fois que la candidate ou le candidat aura passé et réussi l’examen d’inscription et satisfait à toutes les exigences en matière d’inscription, y compris la nouvelle exigence relative à la transition à l’exercice, elle ou il deviendra admissible à l’inscription. </a:t>
            </a:r>
          </a:p>
          <a:p>
            <a:endParaRPr lang="en-US" b="1" dirty="0"/>
          </a:p>
          <a:p>
            <a:r>
              <a:rPr lang="fr-CA" b="1" dirty="0"/>
              <a:t>Comme il a été mentionné précédemment dans l’appel d’aujourd’hui, les candidates et les candidats peuvent satisfaire à la nouvelle exigence relative à la transition à l’exercice en : </a:t>
            </a:r>
          </a:p>
          <a:p>
            <a:endParaRPr lang="en-US" b="1" dirty="0"/>
          </a:p>
          <a:p>
            <a:pPr marL="628650" lvl="1" indent="-171450">
              <a:lnSpc>
                <a:spcPct val="90000"/>
              </a:lnSpc>
              <a:spcBef>
                <a:spcPts val="500"/>
              </a:spcBef>
              <a:buFont typeface="Arial"/>
              <a:buChar char="•"/>
            </a:pPr>
            <a:r>
              <a:rPr lang="fr-CA" dirty="0"/>
              <a:t>terminant un programme canadien de soins infirmiers de niveau débutant (B. Sc. Inf. ou diplôme),</a:t>
            </a:r>
          </a:p>
          <a:p>
            <a:pPr marL="628650" lvl="1" indent="-171450">
              <a:lnSpc>
                <a:spcPct val="90000"/>
              </a:lnSpc>
              <a:spcBef>
                <a:spcPts val="500"/>
              </a:spcBef>
              <a:buFont typeface="Arial"/>
              <a:buChar char="•"/>
            </a:pPr>
            <a:r>
              <a:rPr lang="fr-CA" dirty="0"/>
              <a:t>étant actuellement inscrit(e)s dans une autre administration canadienne ou en ayant des preuves d’exercice récentes dans une administration canadienne; </a:t>
            </a:r>
          </a:p>
          <a:p>
            <a:pPr marL="628650" lvl="1" indent="-171450">
              <a:lnSpc>
                <a:spcPct val="90000"/>
              </a:lnSpc>
              <a:spcBef>
                <a:spcPts val="500"/>
              </a:spcBef>
              <a:buFont typeface="Arial"/>
              <a:buChar char="•"/>
            </a:pPr>
            <a:r>
              <a:rPr lang="fr-CA" dirty="0"/>
              <a:t>Ou, en suivant un cours de transition à l’exercice.</a:t>
            </a:r>
          </a:p>
          <a:p>
            <a:endParaRPr lang="en-US" dirty="0"/>
          </a:p>
        </p:txBody>
      </p:sp>
      <p:sp>
        <p:nvSpPr>
          <p:cNvPr id="4" name="Slide Number Placeholder 3"/>
          <p:cNvSpPr>
            <a:spLocks noGrp="1"/>
          </p:cNvSpPr>
          <p:nvPr>
            <p:ph type="sldNum" sz="quarter" idx="5"/>
          </p:nvPr>
        </p:nvSpPr>
        <p:spPr/>
        <p:txBody>
          <a:bodyPr/>
          <a:lstStyle/>
          <a:p>
            <a:pPr>
              <a:defRPr/>
            </a:pPr>
            <a:fld id="{B69C2C68-1D07-4CC4-AAE3-5ECDD1060363}" type="slidenum">
              <a:rPr lang="en-US" smtClean="0"/>
              <a:pPr>
                <a:defRPr/>
              </a:pPr>
              <a:t>18</a:t>
            </a:fld>
            <a:endParaRPr lang="en-US"/>
          </a:p>
        </p:txBody>
      </p:sp>
    </p:spTree>
    <p:extLst>
      <p:ext uri="{BB962C8B-B14F-4D97-AF65-F5344CB8AC3E}">
        <p14:creationId xmlns:p14="http://schemas.microsoft.com/office/powerpoint/2010/main" val="16427981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b="0" dirty="0">
                <a:cs typeface="Calibri"/>
              </a:rPr>
              <a:t>Angela </a:t>
            </a:r>
          </a:p>
          <a:p>
            <a:endParaRPr lang="en-US" b="0" dirty="0">
              <a:cs typeface="Calibri"/>
            </a:endParaRPr>
          </a:p>
          <a:p>
            <a:r>
              <a:rPr lang="fr-CA" b="0" dirty="0">
                <a:cs typeface="Calibri"/>
              </a:rPr>
              <a:t>Pour les candidates et les candidats qui ne satisferont pas à la nouvelle exigence en matière de formation, il y aura des étapes supplémentaires. </a:t>
            </a:r>
          </a:p>
          <a:p>
            <a:endParaRPr lang="en-US" b="0" dirty="0">
              <a:cs typeface="Calibri"/>
            </a:endParaRPr>
          </a:p>
          <a:p>
            <a:r>
              <a:rPr lang="fr-CA" b="0" dirty="0">
                <a:cs typeface="Calibri"/>
              </a:rPr>
              <a:t>On vérifiera également que la formation de ces candidates et candidats est approuvée ou reconnue dans l’administration où elles ou ils ont étudié et, une fois cette vérification faite, leur programme sera examiné pour déterminer s’il atteint une mesure d’équivalence substantielle. </a:t>
            </a:r>
          </a:p>
          <a:p>
            <a:endParaRPr lang="en-US" b="0" dirty="0">
              <a:cs typeface="Calibri"/>
            </a:endParaRPr>
          </a:p>
          <a:p>
            <a:r>
              <a:rPr lang="fr-CA" b="0" dirty="0">
                <a:cs typeface="Calibri"/>
              </a:rPr>
              <a:t>Si les candidates et les candidats satisfont à l’équivalence substantielle, elles et ils satisferont à l’exigence en matière de formation et deviendront admissibles à l’examen. </a:t>
            </a:r>
          </a:p>
          <a:p>
            <a:endParaRPr lang="en-US" b="0" dirty="0">
              <a:cs typeface="Calibri"/>
            </a:endParaRPr>
          </a:p>
          <a:p>
            <a:r>
              <a:rPr lang="fr-CA" b="0" dirty="0">
                <a:cs typeface="Calibri"/>
              </a:rPr>
              <a:t>Si elles et ils ne satisfont pas à une équivalence substantielle, ils auront des options pour satisfaire à l’exigence en matière de formation.</a:t>
            </a:r>
          </a:p>
          <a:p>
            <a:endParaRPr lang="en-US" b="0" dirty="0">
              <a:cs typeface="Calibri"/>
            </a:endParaRPr>
          </a:p>
          <a:p>
            <a:r>
              <a:rPr lang="fr-CA" b="0" dirty="0">
                <a:cs typeface="Calibri"/>
              </a:rPr>
              <a:t>Ces options comprendront la disponibilité de parcours de formation pour les candidates et candidats aux titres d’IA et d’IAA. Par ailleurs, les candidates et candidats au titre d’IA peuvent choisir de participer au programme d’évaluation des compétences du </a:t>
            </a:r>
            <a:r>
              <a:rPr lang="fr-CA" b="0" dirty="0" err="1">
                <a:cs typeface="Calibri"/>
              </a:rPr>
              <a:t>Touchstone</a:t>
            </a:r>
            <a:r>
              <a:rPr lang="fr-CA" b="0" dirty="0">
                <a:cs typeface="Calibri"/>
              </a:rPr>
              <a:t> Institute et les candidates et candidats au titre d’IAA ont la possibilité de subir une évaluation supplémentaire des compétences. Une fois que la candidate ou le candidat a sélectionné l’option qu’elle ou il préfère et l’a terminée de manière satisfaisante, elle ou il satisfera alors à l’exigence en matière d’études et deviendra admissible à l’examen. </a:t>
            </a:r>
          </a:p>
          <a:p>
            <a:endParaRPr lang="en-US" b="0"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Comme il est décrit dans la diapositive précédente, une fois que la candidate ou le candidat a passé et réussi l’examen d’inscription et satisfait à toutes les autres exigences en matière d’inscription, y compris la nouvelle exigence relative à la transition à l’exercice, elle ou il deviendra admissible à l’inscription.</a:t>
            </a:r>
          </a:p>
          <a:p>
            <a:endParaRPr lang="en-US" b="0" dirty="0">
              <a:cs typeface="Calibri"/>
            </a:endParaRPr>
          </a:p>
          <a:p>
            <a:endParaRPr lang="en-US" b="0" dirty="0">
              <a:cs typeface="Calibri"/>
            </a:endParaRPr>
          </a:p>
          <a:p>
            <a:endParaRPr lang="en-US" b="0" dirty="0">
              <a:cs typeface="Calibri"/>
            </a:endParaRPr>
          </a:p>
        </p:txBody>
      </p:sp>
      <p:sp>
        <p:nvSpPr>
          <p:cNvPr id="4" name="Slide Number Placeholder 3"/>
          <p:cNvSpPr>
            <a:spLocks noGrp="1"/>
          </p:cNvSpPr>
          <p:nvPr>
            <p:ph type="sldNum" sz="quarter" idx="5"/>
          </p:nvPr>
        </p:nvSpPr>
        <p:spPr/>
        <p:txBody>
          <a:bodyPr/>
          <a:lstStyle/>
          <a:p>
            <a:pPr>
              <a:defRPr/>
            </a:pPr>
            <a:fld id="{B69C2C68-1D07-4CC4-AAE3-5ECDD1060363}" type="slidenum">
              <a:rPr lang="en-US" smtClean="0"/>
              <a:pPr>
                <a:defRPr/>
              </a:pPr>
              <a:t>19</a:t>
            </a:fld>
            <a:endParaRPr lang="en-US"/>
          </a:p>
        </p:txBody>
      </p:sp>
    </p:spTree>
    <p:extLst>
      <p:ext uri="{BB962C8B-B14F-4D97-AF65-F5344CB8AC3E}">
        <p14:creationId xmlns:p14="http://schemas.microsoft.com/office/powerpoint/2010/main" val="24465992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a:t>Angela </a:t>
            </a:r>
          </a:p>
          <a:p>
            <a:endParaRPr lang="en-US"/>
          </a:p>
          <a:p>
            <a:r>
              <a:rPr lang="fr-CA"/>
              <a:t>Nous aimerions commencer notre session aujourd’hui en partageant avec vous une reconnaissance du territoire… lire…</a:t>
            </a:r>
          </a:p>
          <a:p>
            <a:endParaRPr lang="en-US"/>
          </a:p>
          <a:p>
            <a:pPr>
              <a:spcAft>
                <a:spcPts val="1000"/>
              </a:spcAft>
            </a:pPr>
            <a:r>
              <a:rPr lang="fr-CA"/>
              <a:t>L’Ordre des infirmières et infirmiers de l’Ontario (OIIO) exerce ses activités sur les territoires traditionnels, ancestraux et non cédés de nombreuses communautés autochtones de l’Ontario, qui continuent d’abriter les peuples autochtones. </a:t>
            </a:r>
          </a:p>
          <a:p>
            <a:pPr>
              <a:spcAft>
                <a:spcPts val="1000"/>
              </a:spcAft>
            </a:pPr>
            <a:endParaRPr lang="en-US"/>
          </a:p>
          <a:p>
            <a:pPr>
              <a:spcAft>
                <a:spcPts val="1000"/>
              </a:spcAft>
            </a:pPr>
            <a:r>
              <a:rPr lang="fr-CA"/>
              <a:t>Le bureau de l’OIIO est situé à Toronto, sur un territoire qui est le territoire traditionnel de nombreuses nations, dont les Mississaugas de la Credit, les Anishinaabek, les Chippaouais, les Haudenosaunee et les Wendats.</a:t>
            </a:r>
          </a:p>
          <a:p>
            <a:pPr>
              <a:spcAft>
                <a:spcPts val="1000"/>
              </a:spcAft>
            </a:pPr>
            <a:endParaRPr lang="en-US"/>
          </a:p>
          <a:p>
            <a:pPr>
              <a:spcAft>
                <a:spcPts val="1000"/>
              </a:spcAft>
            </a:pPr>
            <a:r>
              <a:rPr lang="fr-CA"/>
              <a:t>Alors que nous nous réunissons aujourd’hui sur une plateforme virtuelle, j’aimerais inviter chacun d’entre vous à réfléchir sur les terres où vous vous trouvez et à reconnaître les peuples autochtones qui habitent cette région.</a:t>
            </a:r>
          </a:p>
          <a:p>
            <a:endParaRPr lang="en-US"/>
          </a:p>
        </p:txBody>
      </p:sp>
      <p:sp>
        <p:nvSpPr>
          <p:cNvPr id="4" name="Slide Number Placeholder 3"/>
          <p:cNvSpPr>
            <a:spLocks noGrp="1"/>
          </p:cNvSpPr>
          <p:nvPr>
            <p:ph type="sldNum" sz="quarter" idx="5"/>
          </p:nvPr>
        </p:nvSpPr>
        <p:spPr/>
        <p:txBody>
          <a:bodyPr/>
          <a:lstStyle/>
          <a:p>
            <a:fld id="{1B757E12-EE67-4634-8476-E8015FDECD51}" type="slidenum">
              <a:rPr lang="en-US" smtClean="0"/>
              <a:t>2</a:t>
            </a:fld>
            <a:endParaRPr lang="en-US"/>
          </a:p>
        </p:txBody>
      </p:sp>
    </p:spTree>
    <p:extLst>
      <p:ext uri="{BB962C8B-B14F-4D97-AF65-F5344CB8AC3E}">
        <p14:creationId xmlns:p14="http://schemas.microsoft.com/office/powerpoint/2010/main" val="6504079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Angela </a:t>
            </a:r>
          </a:p>
          <a:p>
            <a:endParaRPr lang="en-US" dirty="0"/>
          </a:p>
          <a:p>
            <a:r>
              <a:rPr lang="fr-CA" dirty="0"/>
              <a:t>Nous tenons à vous remercier d’avoir pris le temps d’écouter aujourd’hui et de soumettre vos questions à l’avance. </a:t>
            </a:r>
          </a:p>
          <a:p>
            <a:endParaRPr lang="en-US" dirty="0"/>
          </a:p>
          <a:p>
            <a:r>
              <a:rPr lang="fr-CA" dirty="0"/>
              <a:t>Au cours des deux prochains mois, alors que nous nous approchons du 1</a:t>
            </a:r>
            <a:r>
              <a:rPr lang="fr-CA" baseline="30000" dirty="0"/>
              <a:t>er</a:t>
            </a:r>
            <a:r>
              <a:rPr lang="fr-CA" dirty="0"/>
              <a:t> avril, veuillez surveiller CNO.org/</a:t>
            </a:r>
            <a:r>
              <a:rPr lang="fr-CA" dirty="0" err="1"/>
              <a:t>fr</a:t>
            </a:r>
            <a:r>
              <a:rPr lang="fr-CA" dirty="0"/>
              <a:t> pour les mises à jour. Nous continuerons d’ajouter des renseignements et des FAQ. </a:t>
            </a:r>
          </a:p>
          <a:p>
            <a:endParaRPr lang="en-US" dirty="0"/>
          </a:p>
          <a:p>
            <a:r>
              <a:rPr lang="fr-CA" dirty="0"/>
              <a:t>Veuillez également surveiller votre portail des candidates et des candidats. C’est là que les renseignements sur votre demande seront communiqués. </a:t>
            </a:r>
          </a:p>
          <a:p>
            <a:endParaRPr lang="en-US" dirty="0"/>
          </a:p>
          <a:p>
            <a:r>
              <a:rPr lang="fr-CA" dirty="0"/>
              <a:t>Enfin, si vous avez des questions au sujet de votre demande, veuillez communiquer avec le Service à la clientèle en remplissant le formulaire de demande à l’adresse cno.org/contact ou en composant le 1 800 387-5526. </a:t>
            </a:r>
          </a:p>
          <a:p>
            <a:endParaRPr lang="en-US" dirty="0"/>
          </a:p>
          <a:p>
            <a:r>
              <a:rPr lang="fr-CA" dirty="0"/>
              <a:t>Vos questions et commentaires sont les bienvenus. </a:t>
            </a:r>
          </a:p>
          <a:p>
            <a:endParaRPr lang="en-US" dirty="0"/>
          </a:p>
          <a:p>
            <a:r>
              <a:rPr lang="fr-CA" dirty="0"/>
              <a:t>Ce webinaire sera publié sur CNO.org dans les prochains jours. </a:t>
            </a:r>
          </a:p>
          <a:p>
            <a:endParaRPr lang="en-US" dirty="0"/>
          </a:p>
          <a:p>
            <a:r>
              <a:rPr lang="fr-CA" dirty="0"/>
              <a:t>Merci, encore une fois...... Au revoir. </a:t>
            </a:r>
          </a:p>
        </p:txBody>
      </p:sp>
      <p:sp>
        <p:nvSpPr>
          <p:cNvPr id="4" name="Slide Number Placeholder 3"/>
          <p:cNvSpPr>
            <a:spLocks noGrp="1"/>
          </p:cNvSpPr>
          <p:nvPr>
            <p:ph type="sldNum" sz="quarter" idx="5"/>
          </p:nvPr>
        </p:nvSpPr>
        <p:spPr/>
        <p:txBody>
          <a:bodyPr/>
          <a:lstStyle/>
          <a:p>
            <a:pPr>
              <a:defRPr/>
            </a:pPr>
            <a:fld id="{B69C2C68-1D07-4CC4-AAE3-5ECDD1060363}" type="slidenum">
              <a:rPr lang="en-US" smtClean="0"/>
              <a:pPr>
                <a:defRPr/>
              </a:pPr>
              <a:t>20</a:t>
            </a:fld>
            <a:endParaRPr lang="en-US"/>
          </a:p>
        </p:txBody>
      </p:sp>
    </p:spTree>
    <p:extLst>
      <p:ext uri="{BB962C8B-B14F-4D97-AF65-F5344CB8AC3E}">
        <p14:creationId xmlns:p14="http://schemas.microsoft.com/office/powerpoint/2010/main" val="23200171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pPr>
              <a:defRPr/>
            </a:pPr>
            <a:fld id="{B69C2C68-1D07-4CC4-AAE3-5ECDD1060363}" type="slidenum">
              <a:rPr lang="en-US" smtClean="0"/>
              <a:pPr>
                <a:defRPr/>
              </a:pPr>
              <a:t>21</a:t>
            </a:fld>
            <a:endParaRPr lang="en-US"/>
          </a:p>
        </p:txBody>
      </p:sp>
    </p:spTree>
    <p:extLst>
      <p:ext uri="{BB962C8B-B14F-4D97-AF65-F5344CB8AC3E}">
        <p14:creationId xmlns:p14="http://schemas.microsoft.com/office/powerpoint/2010/main" val="18433307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a:solidFill>
                  <a:srgbClr val="000000"/>
                </a:solidFill>
                <a:latin typeface="Calibri"/>
                <a:cs typeface="Calibri"/>
              </a:rPr>
              <a:t>Angela </a:t>
            </a:r>
          </a:p>
          <a:p>
            <a:endParaRPr lang="en-US">
              <a:solidFill>
                <a:srgbClr val="000000"/>
              </a:solidFill>
              <a:latin typeface="Calibri"/>
              <a:cs typeface="Calibri"/>
            </a:endParaRPr>
          </a:p>
          <a:p>
            <a:r>
              <a:rPr lang="fr-CA">
                <a:solidFill>
                  <a:srgbClr val="000000"/>
                </a:solidFill>
                <a:latin typeface="Calibri"/>
                <a:cs typeface="Calibri"/>
              </a:rPr>
              <a:t>Les changements à l’inscription qui arriveront le 1</a:t>
            </a:r>
            <a:r>
              <a:rPr lang="fr-CA" baseline="30000">
                <a:solidFill>
                  <a:srgbClr val="000000"/>
                </a:solidFill>
                <a:latin typeface="Calibri"/>
                <a:cs typeface="Calibri"/>
              </a:rPr>
              <a:t>er</a:t>
            </a:r>
            <a:r>
              <a:rPr lang="fr-CA">
                <a:solidFill>
                  <a:srgbClr val="000000"/>
                </a:solidFill>
                <a:latin typeface="Calibri"/>
                <a:cs typeface="Calibri"/>
              </a:rPr>
              <a:t> avril font partie d’un ensemble plus vaste de travaux que l’OIIO a entrepris en 2020, et ce travail a été priorisé dans le Plan stratégique actuel de l’OIIO. </a:t>
            </a:r>
          </a:p>
          <a:p>
            <a:endParaRPr lang="en-US">
              <a:solidFill>
                <a:srgbClr val="000000"/>
              </a:solidFill>
              <a:latin typeface="Calibri"/>
              <a:cs typeface="Calibri"/>
            </a:endParaRPr>
          </a:p>
          <a:p>
            <a:r>
              <a:rPr lang="fr-CA">
                <a:solidFill>
                  <a:srgbClr val="000000"/>
                </a:solidFill>
                <a:latin typeface="Calibri"/>
                <a:cs typeface="Calibri"/>
              </a:rPr>
              <a:t>Le résultat stratégique numéro un de l’OIIO stipule que « </a:t>
            </a:r>
            <a:r>
              <a:rPr lang="fr-CA" b="0" i="1" u="none" strike="noStrike">
                <a:solidFill>
                  <a:srgbClr val="000000"/>
                </a:solidFill>
                <a:latin typeface="Calibri"/>
                <a:cs typeface="Calibri"/>
              </a:rPr>
              <a:t>les candidates et les candidats à l’inscription feront l’expérience de processus qui sont fondés sur des données probantes, équitables, inclusives et efficaces et qui contribueront à la sécurité des soins infirmiers</a:t>
            </a:r>
            <a:r>
              <a:rPr lang="fr-CA" i="1">
                <a:solidFill>
                  <a:srgbClr val="000000"/>
                </a:solidFill>
                <a:latin typeface="Calibri"/>
                <a:cs typeface="Calibri"/>
              </a:rPr>
              <a:t> ».</a:t>
            </a:r>
            <a:r>
              <a:rPr lang="fr-CA" b="0" i="1" u="none" strike="noStrike">
                <a:solidFill>
                  <a:srgbClr val="000000"/>
                </a:solidFill>
                <a:latin typeface="Calibri"/>
                <a:cs typeface="Calibri"/>
              </a:rPr>
              <a:t> </a:t>
            </a:r>
            <a:r>
              <a:rPr lang="fr-CA" b="0" u="none" strike="noStrike">
                <a:solidFill>
                  <a:srgbClr val="000000"/>
                </a:solidFill>
                <a:latin typeface="Calibri"/>
                <a:cs typeface="Calibri"/>
              </a:rPr>
              <a:t>Cet objectif met l’accent sur la nécessité de créer des gains d’efficacité dans l’inscription de toutes les candidates et de tous les candidats à l’OIIO et en particulier pour les candidates et candidats formés à </a:t>
            </a:r>
            <a:r>
              <a:rPr lang="fr-CA">
                <a:solidFill>
                  <a:srgbClr val="000000"/>
                </a:solidFill>
                <a:latin typeface="Calibri"/>
                <a:cs typeface="Calibri"/>
              </a:rPr>
              <a:t>l’étranger</a:t>
            </a:r>
            <a:r>
              <a:rPr lang="fr-CA" b="0" u="none" strike="noStrike">
                <a:solidFill>
                  <a:srgbClr val="000000"/>
                </a:solidFill>
                <a:latin typeface="Calibri"/>
                <a:cs typeface="Calibri"/>
              </a:rPr>
              <a:t>. </a:t>
            </a:r>
          </a:p>
          <a:p>
            <a:endParaRPr lang="en-US" b="0" u="none" strike="noStrike">
              <a:solidFill>
                <a:srgbClr val="000000"/>
              </a:solidFill>
              <a:effectLst/>
              <a:latin typeface="Calibri"/>
              <a:cs typeface="Calibri"/>
            </a:endParaRPr>
          </a:p>
          <a:p>
            <a:pPr>
              <a:defRPr/>
            </a:pPr>
            <a:r>
              <a:rPr lang="fr-CA"/>
              <a:t>Les changements apportés aux exigences en matière d’inscription qui seront mis en œuvre le 1</a:t>
            </a:r>
            <a:r>
              <a:rPr lang="fr-CA" baseline="30000"/>
              <a:t>er</a:t>
            </a:r>
            <a:r>
              <a:rPr lang="fr-CA"/>
              <a:t> avril auront une incidence extrêmement positive sur l’inscription en temps opportun des candidates et des candidats formés à l’étranger, tout en continuant de veiller à ce que l’intérêt public soit maintenu. </a:t>
            </a:r>
          </a:p>
          <a:p>
            <a:pPr>
              <a:defRPr/>
            </a:pPr>
            <a:endParaRPr lang="en-US" sz="1200">
              <a:solidFill>
                <a:srgbClr val="000000"/>
              </a:solidFill>
              <a:latin typeface="Calibri" panose="020F0502020204030204"/>
              <a:cs typeface="Calibri" panose="020F0502020204030204"/>
            </a:endParaRPr>
          </a:p>
          <a:p>
            <a:r>
              <a:rPr lang="fr-CA"/>
              <a:t> </a:t>
            </a:r>
          </a:p>
          <a:p>
            <a:endParaRPr lang="en-US"/>
          </a:p>
          <a:p>
            <a:endParaRPr lang="en-CA"/>
          </a:p>
          <a:p>
            <a:endParaRPr lang="en-US"/>
          </a:p>
        </p:txBody>
      </p:sp>
      <p:sp>
        <p:nvSpPr>
          <p:cNvPr id="4" name="Slide Number Placeholder 3"/>
          <p:cNvSpPr>
            <a:spLocks noGrp="1"/>
          </p:cNvSpPr>
          <p:nvPr>
            <p:ph type="sldNum" sz="quarter" idx="5"/>
          </p:nvPr>
        </p:nvSpPr>
        <p:spPr/>
        <p:txBody>
          <a:bodyPr/>
          <a:lstStyle/>
          <a:p>
            <a:pPr>
              <a:defRPr/>
            </a:pPr>
            <a:fld id="{B69C2C68-1D07-4CC4-AAE3-5ECDD1060363}" type="slidenum">
              <a:rPr lang="en-US" smtClean="0"/>
              <a:pPr>
                <a:defRPr/>
              </a:pPr>
              <a:t>3</a:t>
            </a:fld>
            <a:endParaRPr lang="en-US"/>
          </a:p>
        </p:txBody>
      </p:sp>
    </p:spTree>
    <p:extLst>
      <p:ext uri="{BB962C8B-B14F-4D97-AF65-F5344CB8AC3E}">
        <p14:creationId xmlns:p14="http://schemas.microsoft.com/office/powerpoint/2010/main" val="33016459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b="0">
                <a:ea typeface="Calibri"/>
                <a:cs typeface="Calibri"/>
              </a:rPr>
              <a:t>Angela </a:t>
            </a:r>
          </a:p>
          <a:p>
            <a:endParaRPr lang="en-US" b="0">
              <a:ea typeface="Calibri"/>
              <a:cs typeface="Calibri"/>
            </a:endParaRPr>
          </a:p>
          <a:p>
            <a:r>
              <a:rPr lang="fr-CA" b="0">
                <a:ea typeface="Calibri"/>
                <a:cs typeface="Calibri"/>
              </a:rPr>
              <a:t>Au cours des deux dernières années, l’OIIO a travaillé avec ses partenaires du système et le gouvernement pour élaborer ces changements à la réglementation. Comme vous pouvez le voir sur cette diapositive, le règlement a subi d’importants changements au cours de cette période en fonction des commentaires des personnes inscrites qui sont des IA et des IAA, des candidates et candidats et des partenaires du système tels que les hôpitaux, les éducateurs et d’autres employeurs. Le 20 novembre 2024, le règlement a été approuvé par le gouvernement et sa date de mise en œuvre fixée au 1</a:t>
            </a:r>
            <a:r>
              <a:rPr lang="fr-CA" b="0" baseline="30000">
                <a:ea typeface="Calibri"/>
                <a:cs typeface="Calibri"/>
              </a:rPr>
              <a:t>er</a:t>
            </a:r>
            <a:r>
              <a:rPr lang="fr-CA" b="0">
                <a:ea typeface="Calibri"/>
                <a:cs typeface="Calibri"/>
              </a:rPr>
              <a:t> avril 2025. </a:t>
            </a:r>
          </a:p>
          <a:p>
            <a:endParaRPr lang="en-US" b="1">
              <a:ea typeface="Calibri"/>
              <a:cs typeface="Calibri"/>
            </a:endParaRPr>
          </a:p>
          <a:p>
            <a:endParaRPr lang="en-US" b="1">
              <a:ea typeface="Calibri"/>
              <a:cs typeface="Calibri"/>
            </a:endParaRPr>
          </a:p>
        </p:txBody>
      </p:sp>
      <p:sp>
        <p:nvSpPr>
          <p:cNvPr id="4" name="Slide Number Placeholder 3"/>
          <p:cNvSpPr>
            <a:spLocks noGrp="1"/>
          </p:cNvSpPr>
          <p:nvPr>
            <p:ph type="sldNum" sz="quarter" idx="5"/>
          </p:nvPr>
        </p:nvSpPr>
        <p:spPr/>
        <p:txBody>
          <a:bodyPr/>
          <a:lstStyle/>
          <a:p>
            <a:pPr>
              <a:defRPr/>
            </a:pPr>
            <a:fld id="{B69C2C68-1D07-4CC4-AAE3-5ECDD1060363}" type="slidenum">
              <a:rPr lang="en-US" smtClean="0"/>
              <a:pPr>
                <a:defRPr/>
              </a:pPr>
              <a:t>4</a:t>
            </a:fld>
            <a:endParaRPr lang="en-US"/>
          </a:p>
        </p:txBody>
      </p:sp>
    </p:spTree>
    <p:extLst>
      <p:ext uri="{BB962C8B-B14F-4D97-AF65-F5344CB8AC3E}">
        <p14:creationId xmlns:p14="http://schemas.microsoft.com/office/powerpoint/2010/main" val="18253219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fr-CA" b="0" dirty="0"/>
              <a:t>Angela </a:t>
            </a:r>
          </a:p>
          <a:p>
            <a:pPr>
              <a:defRPr/>
            </a:pPr>
            <a:endParaRPr lang="en-US" b="0" dirty="0"/>
          </a:p>
          <a:p>
            <a:pPr>
              <a:defRPr/>
            </a:pPr>
            <a:r>
              <a:rPr lang="fr-CA" b="0" dirty="0"/>
              <a:t>Il y a deux changements que nous allons vous décrire. Ces changements s’adressent à toutes les candidates et tous les candidats à l’OIIO. Cependant, la façon dont une candidate ou un candidat répondra aux exigences variera en fonction de l’endroit où cette personne a suivi sa formation de base en soins infirmiers. </a:t>
            </a:r>
          </a:p>
          <a:p>
            <a:pPr>
              <a:defRPr/>
            </a:pPr>
            <a:endParaRPr lang="en-US" b="0" dirty="0"/>
          </a:p>
          <a:p>
            <a:pPr>
              <a:defRPr/>
            </a:pPr>
            <a:r>
              <a:rPr lang="fr-CA" b="0" dirty="0"/>
              <a:t>Les changements sont liés à ce qui suit : </a:t>
            </a:r>
          </a:p>
          <a:p>
            <a:pPr marL="0" marR="0" lvl="0" indent="0" algn="l" defTabSz="914400">
              <a:lnSpc>
                <a:spcPct val="100000"/>
              </a:lnSpc>
              <a:spcBef>
                <a:spcPts val="0"/>
              </a:spcBef>
              <a:spcAft>
                <a:spcPts val="0"/>
              </a:spcAft>
              <a:buClrTx/>
              <a:buSzTx/>
              <a:buFontTx/>
              <a:buNone/>
              <a:tabLst/>
              <a:defRPr/>
            </a:pPr>
            <a:endParaRPr lang="en-US" b="0" dirty="0"/>
          </a:p>
          <a:p>
            <a:pPr marL="228600" indent="-228600">
              <a:buAutoNum type="arabicPeriod"/>
              <a:defRPr/>
            </a:pPr>
            <a:r>
              <a:rPr lang="fr-CA" b="0" dirty="0"/>
              <a:t>L’exigence en matière de formation en vue de l’inscription;</a:t>
            </a:r>
          </a:p>
          <a:p>
            <a:pPr marL="228600" indent="-228600">
              <a:buAutoNum type="arabicPeriod"/>
              <a:defRPr/>
            </a:pPr>
            <a:r>
              <a:rPr lang="fr-CA" b="0" dirty="0"/>
              <a:t>L’ajout d’une nouvelle exigence en matière d’inscription – l’exigence de transition à l’exercice.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Ces changements se complètent, le changement à la formation réduisant le temps qu’il faudra aux candidates et aux candidats formés à l’étranger pour satisfaire à cette exigence et l’ajout de la nouvelle exigence de transition à l’exercice qui aidera toutes les nouvelles personnes inscrites à commencer à exercer la profession en toute sécurité en Ontario.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Je vais maintenant céder la parole à Alex, qui va commencer par décrire l’exigence révisée en matière de formation</a:t>
            </a:r>
          </a:p>
          <a:p>
            <a:endParaRPr lang="en-US" dirty="0">
              <a:ea typeface="Calibri"/>
              <a:cs typeface="Calibri"/>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pPr>
              <a:defRPr/>
            </a:pPr>
            <a:fld id="{B69C2C68-1D07-4CC4-AAE3-5ECDD1060363}" type="slidenum">
              <a:rPr lang="en-US" smtClean="0"/>
              <a:pPr>
                <a:defRPr/>
              </a:pPr>
              <a:t>5</a:t>
            </a:fld>
            <a:endParaRPr lang="en-US"/>
          </a:p>
        </p:txBody>
      </p:sp>
    </p:spTree>
    <p:extLst>
      <p:ext uri="{BB962C8B-B14F-4D97-AF65-F5344CB8AC3E}">
        <p14:creationId xmlns:p14="http://schemas.microsoft.com/office/powerpoint/2010/main" val="42891980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Alex : </a:t>
            </a:r>
          </a:p>
          <a:p>
            <a:endParaRPr lang="en-CA" dirty="0"/>
          </a:p>
          <a:p>
            <a:r>
              <a:rPr lang="fr-CA" b="1" dirty="0"/>
              <a:t>À compter du 1</a:t>
            </a:r>
            <a:r>
              <a:rPr lang="fr-CA" b="1" baseline="30000" dirty="0"/>
              <a:t>er</a:t>
            </a:r>
            <a:r>
              <a:rPr lang="fr-CA" b="1" dirty="0"/>
              <a:t> avril 2025, l’OIIO continuera de vérifier que toutes les candidates et tous les candidats ont terminé une formation en soins infirmiers approuvée ou reconnue dans l'administration où ils ont étudié. Une fois cette validation terminée, l’OIIO déterminera si la candidate ou le candidat satisfait à l’exigence révisée en matière de formation. </a:t>
            </a:r>
          </a:p>
          <a:p>
            <a:endParaRPr lang="en-CA" b="1" dirty="0"/>
          </a:p>
          <a:p>
            <a:r>
              <a:rPr lang="fr-CA" b="1" dirty="0"/>
              <a:t>Autrement dit :</a:t>
            </a:r>
          </a:p>
          <a:p>
            <a:endParaRPr lang="en-CA" b="1" dirty="0"/>
          </a:p>
          <a:p>
            <a:r>
              <a:rPr lang="fr-CA" b="1" dirty="0"/>
              <a:t>Les candidates et candidats au titre d’IA doivent avoir une formation en soins infirmiers de niveau baccalauréat et les candidates et candidats au titre d’IAA doivent avoir une formation en soins infirmiers de niveau diplôme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b="1" dirty="0"/>
          </a:p>
          <a:p>
            <a:pPr eaLnBrk="1" fontAlgn="auto" hangingPunct="1">
              <a:spcBef>
                <a:spcPts val="0"/>
              </a:spcBef>
              <a:spcAft>
                <a:spcPts val="0"/>
              </a:spcAft>
              <a:defRPr/>
            </a:pPr>
            <a:r>
              <a:rPr lang="fr-CA" dirty="0"/>
              <a:t>Les programmes d’études des candidates et candidats qui ne possèdent pas ces titres de compétences minimaux seront évalués afin de déterminer s’ils sont essentiellement équivalents aux programmes de niveau débutant de l’Ontario. Par exemple, si vous avez un diplôme d’IA de votre pays et que vous demandez à devenir IA en Ontario, l’OIIO évaluera votre programme de diplôme en sciences infirmières pour comprendre s’il est essentiellement équivalent à un programme de </a:t>
            </a:r>
            <a:r>
              <a:rPr lang="fr-CA" dirty="0" err="1"/>
              <a:t>B.Sc.Inf</a:t>
            </a:r>
            <a:r>
              <a:rPr lang="fr-CA" dirty="0"/>
              <a:t>. de l’Ontario approuvé.  Si votre programme </a:t>
            </a:r>
            <a:r>
              <a:rPr lang="fr-CA" b="1" dirty="0"/>
              <a:t>satisfait</a:t>
            </a:r>
            <a:r>
              <a:rPr lang="fr-CA" dirty="0"/>
              <a:t> ce critère, vous satisferez à l’exigence en matière d’inscription en ce qui concerne la formation.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eaLnBrk="1" fontAlgn="auto" hangingPunct="1">
              <a:spcBef>
                <a:spcPts val="0"/>
              </a:spcBef>
              <a:spcAft>
                <a:spcPts val="0"/>
              </a:spcAft>
              <a:defRPr/>
            </a:pPr>
            <a:r>
              <a:rPr lang="fr-CA" dirty="0"/>
              <a:t>Pour ceux qui ne respectent pas ce critère, des options seront offertes pour satisfaire à l’exigence. Ces options comprendront l’achèvement d’un parcours scolaire approuvé, la participation à un ECOS ou la réalisation d’une évaluation supplémentaire des compétences. </a:t>
            </a:r>
          </a:p>
          <a:p>
            <a:endParaRPr lang="en-US" dirty="0">
              <a:ea typeface="Calibri"/>
              <a:cs typeface="Calibri"/>
            </a:endParaRPr>
          </a:p>
          <a:p>
            <a:r>
              <a:rPr lang="fr-CA" b="1" dirty="0">
                <a:ea typeface="Calibri"/>
                <a:cs typeface="Calibri"/>
              </a:rPr>
              <a:t>Il est important de noter que les diplômées et diplômés des programmes de niveau débutant approuvés au Canada continueront de satisfaire aux exigences de formation de la même façon qu’ils le font aujourd’hui. Il n’y a aucune incidence sur les diplômées et diplômés des programmes canadiens après le 1</a:t>
            </a:r>
            <a:r>
              <a:rPr lang="fr-CA" b="1" baseline="30000" dirty="0">
                <a:ea typeface="Calibri"/>
                <a:cs typeface="Calibri"/>
              </a:rPr>
              <a:t>er</a:t>
            </a:r>
            <a:r>
              <a:rPr lang="fr-CA" b="1" dirty="0">
                <a:ea typeface="Calibri"/>
                <a:cs typeface="Calibri"/>
              </a:rPr>
              <a:t> avril. </a:t>
            </a:r>
          </a:p>
          <a:p>
            <a:endParaRPr lang="en-US" b="1" dirty="0">
              <a:ea typeface="Calibri"/>
              <a:cs typeface="Calibri"/>
            </a:endParaRPr>
          </a:p>
          <a:p>
            <a:r>
              <a:rPr lang="fr-CA" b="1" dirty="0">
                <a:ea typeface="Calibri"/>
                <a:cs typeface="Calibri"/>
              </a:rPr>
              <a:t>Angela et moi allons passer à la discussion des questions fréquemment posées sur les changements apportés à l’exigence de formation. </a:t>
            </a:r>
          </a:p>
        </p:txBody>
      </p:sp>
      <p:sp>
        <p:nvSpPr>
          <p:cNvPr id="4" name="Slide Number Placeholder 3"/>
          <p:cNvSpPr>
            <a:spLocks noGrp="1"/>
          </p:cNvSpPr>
          <p:nvPr>
            <p:ph type="sldNum" sz="quarter" idx="5"/>
          </p:nvPr>
        </p:nvSpPr>
        <p:spPr/>
        <p:txBody>
          <a:bodyPr/>
          <a:lstStyle/>
          <a:p>
            <a:pPr>
              <a:defRPr/>
            </a:pPr>
            <a:fld id="{B69C2C68-1D07-4CC4-AAE3-5ECDD1060363}" type="slidenum">
              <a:rPr lang="en-US" smtClean="0"/>
              <a:pPr>
                <a:defRPr/>
              </a:pPr>
              <a:t>6</a:t>
            </a:fld>
            <a:endParaRPr lang="en-US"/>
          </a:p>
        </p:txBody>
      </p:sp>
    </p:spTree>
    <p:extLst>
      <p:ext uri="{BB962C8B-B14F-4D97-AF65-F5344CB8AC3E}">
        <p14:creationId xmlns:p14="http://schemas.microsoft.com/office/powerpoint/2010/main" val="39995193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a:t>Question : Alex, un certain nombre de nos candidats et candidats actuels ont déjà reçu la confirmation de l’OIIO qu’ils répondent à l’exigence actuelle en matière de formation. Ce changement aura-t-il une incidence sur les exigences en matière d’inscription qu’une candidate ou un candidat a déjà satisfaites? </a:t>
            </a:r>
          </a:p>
          <a:p>
            <a:endParaRPr lang="en-US"/>
          </a:p>
          <a:p>
            <a:r>
              <a:rPr lang="fr-CA"/>
              <a:t>Réponse : C’est une préoccupation commune que nous avons entendue. Je tiens à assurer aux candidates et aux candidats que si l’OIIO a déjà confirmé que vous répondez à une exigence, cela ne changera pas le 1</a:t>
            </a:r>
            <a:r>
              <a:rPr lang="fr-CA" baseline="30000"/>
              <a:t>er</a:t>
            </a:r>
            <a:r>
              <a:rPr lang="fr-CA"/>
              <a:t> avril. Autrement dit, les exigences en matière d’inscription dans votre portail des candidats et candidats qui indiquent qu’elles sont satisfaites ne seront pas réévaluées pour le 1</a:t>
            </a:r>
            <a:r>
              <a:rPr lang="fr-CA" baseline="30000"/>
              <a:t>er</a:t>
            </a:r>
            <a:r>
              <a:rPr lang="fr-CA"/>
              <a:t> avril. Ce changement n’aura d’incidence que sur les candidates et les candidats qui n’ont pas encore respecté l’exigence en matière de formation. </a:t>
            </a:r>
          </a:p>
        </p:txBody>
      </p:sp>
      <p:sp>
        <p:nvSpPr>
          <p:cNvPr id="4" name="Slide Number Placeholder 3"/>
          <p:cNvSpPr>
            <a:spLocks noGrp="1"/>
          </p:cNvSpPr>
          <p:nvPr>
            <p:ph type="sldNum" sz="quarter" idx="5"/>
          </p:nvPr>
        </p:nvSpPr>
        <p:spPr/>
        <p:txBody>
          <a:bodyPr/>
          <a:lstStyle/>
          <a:p>
            <a:fld id="{1B757E12-EE67-4634-8476-E8015FDECD51}" type="slidenum">
              <a:rPr lang="en-US" smtClean="0"/>
              <a:t>7</a:t>
            </a:fld>
            <a:endParaRPr lang="en-US"/>
          </a:p>
        </p:txBody>
      </p:sp>
    </p:spTree>
    <p:extLst>
      <p:ext uri="{BB962C8B-B14F-4D97-AF65-F5344CB8AC3E}">
        <p14:creationId xmlns:p14="http://schemas.microsoft.com/office/powerpoint/2010/main" val="31253349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Question : Alex, un certain nombre de nos candidates et candidats qui n’ont pas encore satisfait à l’exigence en matière de formation pensent qu’ils auront le nouveau titre de compétence le 1</a:t>
            </a:r>
            <a:r>
              <a:rPr lang="fr-CA" baseline="30000" dirty="0"/>
              <a:t>er</a:t>
            </a:r>
            <a:r>
              <a:rPr lang="fr-CA" dirty="0"/>
              <a:t> avril. Par exemple, il peut s’agir d’une candidate ou d’un candidat actuels au titre d’IA qui a un baccalauréat en sciences infirmières. Les candidates et candidats aimeraient beaucoup savoir ce qu’elles et ils devraient faire d’ici le 1</a:t>
            </a:r>
            <a:r>
              <a:rPr lang="fr-CA" baseline="30000" dirty="0"/>
              <a:t>er</a:t>
            </a:r>
            <a:r>
              <a:rPr lang="fr-CA" dirty="0"/>
              <a:t> avril. </a:t>
            </a:r>
          </a:p>
          <a:p>
            <a:endParaRPr lang="en-US" dirty="0"/>
          </a:p>
          <a:p>
            <a:r>
              <a:rPr lang="fr-CA" dirty="0"/>
              <a:t>Réponse : Merci, Angela. Oui, c’est une question très raisonnable. C’est à la candidate ou au candidat de déterminer la manière de procéder. L’OIIO ne peut pas dire à une candidate ou un candidat ce qu’il ou elle doit faire. </a:t>
            </a:r>
            <a:r>
              <a:rPr lang="fr-CA" b="1" dirty="0"/>
              <a:t>Le meilleur conseil de l’OIIO</a:t>
            </a:r>
            <a:r>
              <a:rPr lang="fr-CA" dirty="0"/>
              <a:t> est d’examiner attentivement les informations sur CNO.org/</a:t>
            </a:r>
            <a:r>
              <a:rPr lang="fr-CA" dirty="0" err="1"/>
              <a:t>fr</a:t>
            </a:r>
            <a:r>
              <a:rPr lang="fr-CA" dirty="0"/>
              <a:t> concernant les nouvelles exigences et de déterminer si </a:t>
            </a:r>
            <a:r>
              <a:rPr lang="fr-CA" b="1" dirty="0"/>
              <a:t>vous </a:t>
            </a:r>
            <a:r>
              <a:rPr lang="fr-CA" dirty="0"/>
              <a:t>pensez que vous aurez les nouveaux titres de compétences. </a:t>
            </a:r>
          </a:p>
          <a:p>
            <a:endParaRPr lang="en-US" dirty="0"/>
          </a:p>
          <a:p>
            <a:r>
              <a:rPr lang="fr-CA" dirty="0"/>
              <a:t>Si vous croyez que vous aurez les nouveaux titres de compétences, vous voudrez peut-être simplement </a:t>
            </a:r>
            <a:r>
              <a:rPr lang="fr-CA" b="0" dirty="0"/>
              <a:t>suspendre toute formation supplémentaire à laquelle vous participez actuellement en attendant la confirmation de votre exigence en matière de formation, le 1</a:t>
            </a:r>
            <a:r>
              <a:rPr lang="fr-CA" b="0" baseline="30000" dirty="0"/>
              <a:t>er</a:t>
            </a:r>
            <a:r>
              <a:rPr lang="fr-CA" b="0" dirty="0"/>
              <a:t> avril. Ou, vous voudrez peut-être poursuivre votre parcours éducatif supplémentaire. </a:t>
            </a:r>
            <a:r>
              <a:rPr lang="fr-CA" dirty="0"/>
              <a:t>Un grand nombre de candidates et de candidats trouvent que la formation actuelle permettant de combler les lacunes est très avantageuse. Bien qu’il ne soit plus nécessaire de satisfaire à l’exigence en matière de formation en vue de l’inscription, la candidate ou le candidat peut trouver utile de continuer du point de vue de la compétence continue. C’est à vous d’en décider. </a:t>
            </a:r>
          </a:p>
          <a:p>
            <a:endParaRPr lang="en-US" dirty="0"/>
          </a:p>
          <a:p>
            <a:r>
              <a:rPr lang="fr-CA" b="1" dirty="0"/>
              <a:t>Le 1</a:t>
            </a:r>
            <a:r>
              <a:rPr lang="fr-CA" b="1" baseline="30000" dirty="0"/>
              <a:t>er</a:t>
            </a:r>
            <a:r>
              <a:rPr lang="fr-CA" b="1" dirty="0"/>
              <a:t> avril,</a:t>
            </a:r>
            <a:r>
              <a:rPr lang="fr-CA" dirty="0"/>
              <a:t> </a:t>
            </a:r>
            <a:r>
              <a:rPr lang="fr-CA" b="1" dirty="0"/>
              <a:t>lorsque vous vous connecterez à votre portail </a:t>
            </a:r>
            <a:r>
              <a:rPr lang="fr-CA" b="1" dirty="0" err="1"/>
              <a:t>ds</a:t>
            </a:r>
            <a:r>
              <a:rPr lang="fr-CA" b="1" dirty="0"/>
              <a:t> candidates ou des candidats, </a:t>
            </a:r>
            <a:r>
              <a:rPr lang="fr-CA" dirty="0"/>
              <a:t>les exigences refléteront votre statut actuel. Si votre exigence en matière de formation est satisfaite, vous deviendrez admissible à l’examen. Si vous ne répondez pas à la nouvelle exigence en matière de formation, cela sera reflété sur le portail. </a:t>
            </a:r>
          </a:p>
          <a:p>
            <a:endParaRPr lang="en-US" dirty="0"/>
          </a:p>
        </p:txBody>
      </p:sp>
      <p:sp>
        <p:nvSpPr>
          <p:cNvPr id="4" name="Slide Number Placeholder 3"/>
          <p:cNvSpPr>
            <a:spLocks noGrp="1"/>
          </p:cNvSpPr>
          <p:nvPr>
            <p:ph type="sldNum" sz="quarter" idx="5"/>
          </p:nvPr>
        </p:nvSpPr>
        <p:spPr/>
        <p:txBody>
          <a:bodyPr/>
          <a:lstStyle/>
          <a:p>
            <a:fld id="{1B757E12-EE67-4634-8476-E8015FDECD51}" type="slidenum">
              <a:rPr lang="en-US" smtClean="0"/>
              <a:t>8</a:t>
            </a:fld>
            <a:endParaRPr lang="en-US"/>
          </a:p>
        </p:txBody>
      </p:sp>
    </p:spTree>
    <p:extLst>
      <p:ext uri="{BB962C8B-B14F-4D97-AF65-F5344CB8AC3E}">
        <p14:creationId xmlns:p14="http://schemas.microsoft.com/office/powerpoint/2010/main" val="25243516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Question : Alex, cette question suivante est vraiment le revers de la question précédente – que dois-je faire si je </a:t>
            </a:r>
            <a:r>
              <a:rPr lang="fr-CA" b="1" dirty="0"/>
              <a:t>ne pense pas</a:t>
            </a:r>
            <a:r>
              <a:rPr lang="fr-CA" dirty="0"/>
              <a:t> que je vais répondre à la nouvelle exigence en matière de formation? Par exemple, que se passe-t-il si je suis candidate ou candidat au titre d’IAA et que j’ai un certificat? </a:t>
            </a:r>
          </a:p>
          <a:p>
            <a:endParaRPr lang="en-US" dirty="0"/>
          </a:p>
          <a:p>
            <a:r>
              <a:rPr lang="fr-CA" dirty="0"/>
              <a:t>Réponse : Merci, Angela. Nous savons que la plupart de nos candidates et candidats satisferont à la nouvelle exigence en matière d’études, mais il y en aura d’autres pour qui cela ne sera pas le cas. L’exemple que vous avez donné en est un ou il peut s’agir d’une candidate ou d’un candidat au titre d’IA avec un diplôme. </a:t>
            </a:r>
          </a:p>
          <a:p>
            <a:endParaRPr lang="en-US" dirty="0"/>
          </a:p>
          <a:p>
            <a:r>
              <a:rPr lang="fr-CA" dirty="0"/>
              <a:t>D’ici le 1</a:t>
            </a:r>
            <a:r>
              <a:rPr lang="fr-CA" baseline="30000" dirty="0"/>
              <a:t>er</a:t>
            </a:r>
            <a:r>
              <a:rPr lang="fr-CA" dirty="0"/>
              <a:t> avril, ces candidates et candidats ont quelques options. Toutefois, comme nous l’avons déjà mentionné, c’est à la candidate ou au candidat de choisir ce qu’elle ou il veut faire. </a:t>
            </a:r>
          </a:p>
          <a:p>
            <a:endParaRPr lang="en-US" dirty="0"/>
          </a:p>
          <a:p>
            <a:r>
              <a:rPr lang="fr-CA" dirty="0"/>
              <a:t>Les candidates et candidats qui ne satisferont pas aux nouvelles exigences en date du 1</a:t>
            </a:r>
            <a:r>
              <a:rPr lang="fr-CA" baseline="30000" dirty="0"/>
              <a:t>er</a:t>
            </a:r>
            <a:r>
              <a:rPr lang="fr-CA" dirty="0"/>
              <a:t> avril auront déjà reçu des renseignements sur la façon de satisfaire à l’exigence en matière de formation. Par exemple, il se peut que ces candidates et candidats travaillent déjà à remplir l’exigence en matière de formation en suivant une formation supplémentaire. Si les candidates ou candidats souhaitent poursuivre leur programme d’études afin de satisfaire à l’exigence, elles et ils peuvent continuer à le faire. Cependant, il est important de se demander </a:t>
            </a:r>
            <a:r>
              <a:rPr lang="fr-CA" b="1" dirty="0"/>
              <a:t>s’il sera plus efficace pour vous de terminer votre formation supplémentaire ou simplement de vous inscrire au nouveau parcours scolaire après le 1</a:t>
            </a:r>
            <a:r>
              <a:rPr lang="fr-CA" b="1" baseline="30000" dirty="0"/>
              <a:t>er</a:t>
            </a:r>
            <a:r>
              <a:rPr lang="fr-CA" b="1" dirty="0"/>
              <a:t> avril. </a:t>
            </a:r>
          </a:p>
          <a:p>
            <a:endParaRPr lang="en-US" i="1" dirty="0"/>
          </a:p>
          <a:p>
            <a:r>
              <a:rPr lang="fr-CA" dirty="0"/>
              <a:t>Les candidates et candidats au titre d’IA peuvent souhaiter s’inscrire au Registered Nurses Canadian </a:t>
            </a:r>
            <a:r>
              <a:rPr lang="fr-CA" dirty="0" err="1"/>
              <a:t>Competence</a:t>
            </a:r>
            <a:r>
              <a:rPr lang="fr-CA" dirty="0"/>
              <a:t> </a:t>
            </a:r>
            <a:r>
              <a:rPr lang="fr-CA" dirty="0" err="1"/>
              <a:t>Assessment</a:t>
            </a:r>
            <a:r>
              <a:rPr lang="fr-CA" dirty="0"/>
              <a:t> Program (RNCCAP) par l’intermédiaire du </a:t>
            </a:r>
            <a:r>
              <a:rPr lang="fr-CA" dirty="0" err="1"/>
              <a:t>Touchstone</a:t>
            </a:r>
            <a:r>
              <a:rPr lang="fr-CA" dirty="0"/>
              <a:t> Institute. </a:t>
            </a:r>
          </a:p>
          <a:p>
            <a:endParaRPr lang="en-US" dirty="0"/>
          </a:p>
          <a:p>
            <a:r>
              <a:rPr lang="fr-CA" dirty="0"/>
              <a:t>Les candidates et candidats au titre d’IAA peuvent vouloir subir une Évaluation supplémentaire des compétences (ou ESC). </a:t>
            </a:r>
          </a:p>
          <a:p>
            <a:endParaRPr lang="en-US" dirty="0"/>
          </a:p>
          <a:p>
            <a:r>
              <a:rPr lang="fr-CA" dirty="0"/>
              <a:t>Le RNCCAP et l’ESC sont actuellement disponibles – vous n’avez pas à attendre jusqu’au 1</a:t>
            </a:r>
            <a:r>
              <a:rPr lang="fr-CA" baseline="30000" dirty="0"/>
              <a:t>er</a:t>
            </a:r>
            <a:r>
              <a:rPr lang="fr-CA" dirty="0"/>
              <a:t> avril pour choisir ces options. </a:t>
            </a:r>
          </a:p>
          <a:p>
            <a:endParaRPr lang="en-US" dirty="0"/>
          </a:p>
          <a:p>
            <a:r>
              <a:rPr lang="fr-CA" dirty="0"/>
              <a:t>Ou encore, les candidats peuvent simplement attendre au 1</a:t>
            </a:r>
            <a:r>
              <a:rPr lang="fr-CA" baseline="30000" dirty="0"/>
              <a:t>er</a:t>
            </a:r>
            <a:r>
              <a:rPr lang="fr-CA" dirty="0"/>
              <a:t> avril et s’inscrire au nouveau parcours scolaire. </a:t>
            </a:r>
          </a:p>
          <a:p>
            <a:endParaRPr lang="en-US" dirty="0"/>
          </a:p>
          <a:p>
            <a:endParaRPr lang="en-US" dirty="0"/>
          </a:p>
        </p:txBody>
      </p:sp>
      <p:sp>
        <p:nvSpPr>
          <p:cNvPr id="4" name="Slide Number Placeholder 3"/>
          <p:cNvSpPr>
            <a:spLocks noGrp="1"/>
          </p:cNvSpPr>
          <p:nvPr>
            <p:ph type="sldNum" sz="quarter" idx="5"/>
          </p:nvPr>
        </p:nvSpPr>
        <p:spPr/>
        <p:txBody>
          <a:bodyPr/>
          <a:lstStyle/>
          <a:p>
            <a:fld id="{1B757E12-EE67-4634-8476-E8015FDECD51}" type="slidenum">
              <a:rPr lang="en-US" smtClean="0"/>
              <a:t>9</a:t>
            </a:fld>
            <a:endParaRPr lang="en-US"/>
          </a:p>
        </p:txBody>
      </p:sp>
    </p:spTree>
    <p:extLst>
      <p:ext uri="{BB962C8B-B14F-4D97-AF65-F5344CB8AC3E}">
        <p14:creationId xmlns:p14="http://schemas.microsoft.com/office/powerpoint/2010/main" val="33961695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in Cover Page">
    <p:spTree>
      <p:nvGrpSpPr>
        <p:cNvPr id="1" name=""/>
        <p:cNvGrpSpPr/>
        <p:nvPr/>
      </p:nvGrpSpPr>
      <p:grpSpPr>
        <a:xfrm>
          <a:off x="0" y="0"/>
          <a:ext cx="0" cy="0"/>
          <a:chOff x="0" y="0"/>
          <a:chExt cx="0" cy="0"/>
        </a:xfrm>
      </p:grpSpPr>
      <p:sp>
        <p:nvSpPr>
          <p:cNvPr id="15" name="Background">
            <a:extLst>
              <a:ext uri="{FF2B5EF4-FFF2-40B4-BE49-F238E27FC236}">
                <a16:creationId xmlns:a16="http://schemas.microsoft.com/office/drawing/2014/main" id="{16341690-E8D9-FEE7-E927-DBBD6672495A}"/>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a:off x="0" y="0"/>
            <a:ext cx="12192000" cy="6858000"/>
          </a:xfrm>
          <a:prstGeom prst="rect">
            <a:avLst/>
          </a:prstGeom>
          <a:solidFill>
            <a:srgbClr val="005D7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Title">
            <a:extLst>
              <a:ext uri="{FF2B5EF4-FFF2-40B4-BE49-F238E27FC236}">
                <a16:creationId xmlns:a16="http://schemas.microsoft.com/office/drawing/2014/main" id="{D519E78C-0440-D883-1054-61AB54207492}"/>
              </a:ext>
            </a:extLst>
          </p:cNvPr>
          <p:cNvSpPr>
            <a:spLocks noGrp="1"/>
          </p:cNvSpPr>
          <p:nvPr>
            <p:ph type="title" hasCustomPrompt="1"/>
          </p:nvPr>
        </p:nvSpPr>
        <p:spPr>
          <a:xfrm>
            <a:off x="1277938" y="2708684"/>
            <a:ext cx="10515600" cy="1325563"/>
          </a:xfrm>
        </p:spPr>
        <p:txBody>
          <a:bodyPr/>
          <a:lstStyle>
            <a:lvl1pPr>
              <a:defRPr sz="7200" b="1">
                <a:solidFill>
                  <a:schemeClr val="bg1"/>
                </a:solidFill>
              </a:defRPr>
            </a:lvl1pPr>
          </a:lstStyle>
          <a:p>
            <a:r>
              <a:rPr lang="en-US"/>
              <a:t>Presentation Title</a:t>
            </a:r>
          </a:p>
        </p:txBody>
      </p:sp>
      <p:sp>
        <p:nvSpPr>
          <p:cNvPr id="7" name="Date">
            <a:extLst>
              <a:ext uri="{FF2B5EF4-FFF2-40B4-BE49-F238E27FC236}">
                <a16:creationId xmlns:a16="http://schemas.microsoft.com/office/drawing/2014/main" id="{822B6516-5903-309D-7A80-942BC0FFD45A}"/>
              </a:ext>
            </a:extLst>
          </p:cNvPr>
          <p:cNvSpPr>
            <a:spLocks noGrp="1"/>
          </p:cNvSpPr>
          <p:nvPr>
            <p:ph type="body" sz="quarter" idx="10" hasCustomPrompt="1"/>
          </p:nvPr>
        </p:nvSpPr>
        <p:spPr>
          <a:xfrm>
            <a:off x="1320692" y="4044757"/>
            <a:ext cx="5535612" cy="422275"/>
          </a:xfrm>
        </p:spPr>
        <p:txBody>
          <a:bodyPr/>
          <a:lstStyle>
            <a:lvl1pPr>
              <a:defRPr sz="1600" i="1">
                <a:solidFill>
                  <a:srgbClr val="BAE55F"/>
                </a:solidFill>
              </a:defRPr>
            </a:lvl1pPr>
            <a:lvl2pPr>
              <a:defRPr i="1">
                <a:solidFill>
                  <a:schemeClr val="accent3"/>
                </a:solidFill>
              </a:defRPr>
            </a:lvl2pPr>
            <a:lvl3pPr>
              <a:defRPr i="1">
                <a:solidFill>
                  <a:schemeClr val="accent3"/>
                </a:solidFill>
              </a:defRPr>
            </a:lvl3pPr>
            <a:lvl4pPr>
              <a:defRPr i="1">
                <a:solidFill>
                  <a:schemeClr val="accent3"/>
                </a:solidFill>
              </a:defRPr>
            </a:lvl4pPr>
            <a:lvl5pPr>
              <a:defRPr i="1">
                <a:solidFill>
                  <a:schemeClr val="accent3"/>
                </a:solidFill>
              </a:defRPr>
            </a:lvl5pPr>
          </a:lstStyle>
          <a:p>
            <a:pPr lvl="0"/>
            <a:r>
              <a:rPr lang="en-US"/>
              <a:t>Month 00, 2025</a:t>
            </a:r>
          </a:p>
        </p:txBody>
      </p:sp>
    </p:spTree>
    <p:custDataLst>
      <p:tags r:id="rId1"/>
    </p:custDataLst>
    <p:extLst>
      <p:ext uri="{BB962C8B-B14F-4D97-AF65-F5344CB8AC3E}">
        <p14:creationId xmlns:p14="http://schemas.microsoft.com/office/powerpoint/2010/main" val="17433555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Layout 5">
    <p:spTree>
      <p:nvGrpSpPr>
        <p:cNvPr id="1" name=""/>
        <p:cNvGrpSpPr/>
        <p:nvPr/>
      </p:nvGrpSpPr>
      <p:grpSpPr>
        <a:xfrm>
          <a:off x="0" y="0"/>
          <a:ext cx="0" cy="0"/>
          <a:chOff x="0" y="0"/>
          <a:chExt cx="0" cy="0"/>
        </a:xfrm>
      </p:grpSpPr>
      <p:sp>
        <p:nvSpPr>
          <p:cNvPr id="6" name="Background">
            <a:extLst>
              <a:ext uri="{FF2B5EF4-FFF2-40B4-BE49-F238E27FC236}">
                <a16:creationId xmlns:a16="http://schemas.microsoft.com/office/drawing/2014/main" id="{74B971EF-D5FC-483B-98C4-9854111B233A}"/>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a:off x="3116263" y="0"/>
            <a:ext cx="9075737" cy="6858000"/>
          </a:xfrm>
          <a:prstGeom prst="rect">
            <a:avLst/>
          </a:prstGeom>
          <a:solidFill>
            <a:srgbClr val="005D7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Background texture">
            <a:extLst>
              <a:ext uri="{FF2B5EF4-FFF2-40B4-BE49-F238E27FC236}">
                <a16:creationId xmlns:a16="http://schemas.microsoft.com/office/drawing/2014/main" id="{1628F9AC-9F82-FE84-6EB9-75F8496599A2}"/>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a:off x="3116262" y="0"/>
            <a:ext cx="9069387" cy="6858000"/>
          </a:xfrm>
          <a:prstGeom prst="rect">
            <a:avLst/>
          </a:prstGeom>
          <a:blipFill dpi="0" rotWithShape="1">
            <a:blip r:embed="rId2">
              <a:alphaModFix amt="10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7" name="Background image">
            <a:extLst>
              <a:ext uri="{C183D7F6-B498-43B3-948B-1728B52AA6E4}">
                <adec:decorative xmlns:adec="http://schemas.microsoft.com/office/drawing/2017/decorative" val="1"/>
              </a:ext>
            </a:extLst>
          </p:cNvPr>
          <p:cNvSpPr>
            <a:spLocks noGrp="1"/>
          </p:cNvSpPr>
          <p:nvPr>
            <p:ph type="pic" sz="quarter" idx="10" hasCustomPrompt="1"/>
          </p:nvPr>
        </p:nvSpPr>
        <p:spPr>
          <a:xfrm>
            <a:off x="3111421" y="0"/>
            <a:ext cx="9075577" cy="6858000"/>
          </a:xfrm>
          <a:custGeom>
            <a:avLst/>
            <a:gdLst>
              <a:gd name="connsiteX0" fmla="*/ 0 w 9100458"/>
              <a:gd name="connsiteY0" fmla="*/ 0 h 6858000"/>
              <a:gd name="connsiteX1" fmla="*/ 9100458 w 9100458"/>
              <a:gd name="connsiteY1" fmla="*/ 0 h 6858000"/>
              <a:gd name="connsiteX2" fmla="*/ 9100458 w 9100458"/>
              <a:gd name="connsiteY2" fmla="*/ 6858000 h 6858000"/>
              <a:gd name="connsiteX3" fmla="*/ 0 w 910045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9100458" h="6858000">
                <a:moveTo>
                  <a:pt x="0" y="0"/>
                </a:moveTo>
                <a:lnTo>
                  <a:pt x="9100458" y="0"/>
                </a:lnTo>
                <a:lnTo>
                  <a:pt x="9100458" y="6858000"/>
                </a:lnTo>
                <a:lnTo>
                  <a:pt x="0" y="6858000"/>
                </a:lnTo>
                <a:close/>
              </a:path>
            </a:pathLst>
          </a:custGeom>
          <a:noFill/>
        </p:spPr>
        <p:txBody>
          <a:bodyPr rtlCol="0">
            <a:noAutofit/>
          </a:bodyPr>
          <a:lstStyle>
            <a:lvl1pPr>
              <a:defRPr sz="1100">
                <a:solidFill>
                  <a:srgbClr val="BAE55F"/>
                </a:solidFill>
              </a:defRPr>
            </a:lvl1pPr>
          </a:lstStyle>
          <a:p>
            <a:pPr lvl="0"/>
            <a:r>
              <a:rPr lang="en-ID" noProof="0"/>
              <a:t> </a:t>
            </a:r>
          </a:p>
        </p:txBody>
      </p:sp>
      <p:sp>
        <p:nvSpPr>
          <p:cNvPr id="9" name="Image">
            <a:extLst>
              <a:ext uri="{C183D7F6-B498-43B3-948B-1728B52AA6E4}">
                <adec:decorative xmlns:adec="http://schemas.microsoft.com/office/drawing/2017/decorative" val="1"/>
              </a:ext>
            </a:extLst>
          </p:cNvPr>
          <p:cNvSpPr>
            <a:spLocks noGrp="1"/>
          </p:cNvSpPr>
          <p:nvPr>
            <p:ph type="pic" sz="quarter" idx="11"/>
          </p:nvPr>
        </p:nvSpPr>
        <p:spPr>
          <a:xfrm>
            <a:off x="1297547" y="1538515"/>
            <a:ext cx="3587992" cy="4087430"/>
          </a:xfrm>
          <a:custGeom>
            <a:avLst/>
            <a:gdLst>
              <a:gd name="connsiteX0" fmla="*/ 1793997 w 3587992"/>
              <a:gd name="connsiteY0" fmla="*/ 0 h 4087430"/>
              <a:gd name="connsiteX1" fmla="*/ 1883920 w 3587992"/>
              <a:gd name="connsiteY1" fmla="*/ 24101 h 4087430"/>
              <a:gd name="connsiteX2" fmla="*/ 3498069 w 3587992"/>
              <a:gd name="connsiteY2" fmla="*/ 956023 h 4087430"/>
              <a:gd name="connsiteX3" fmla="*/ 3587992 w 3587992"/>
              <a:gd name="connsiteY3" fmla="*/ 1111784 h 4087430"/>
              <a:gd name="connsiteX4" fmla="*/ 3587992 w 3587992"/>
              <a:gd name="connsiteY4" fmla="*/ 2975646 h 4087430"/>
              <a:gd name="connsiteX5" fmla="*/ 3498069 w 3587992"/>
              <a:gd name="connsiteY5" fmla="*/ 3131407 h 4087430"/>
              <a:gd name="connsiteX6" fmla="*/ 1883920 w 3587992"/>
              <a:gd name="connsiteY6" fmla="*/ 4063329 h 4087430"/>
              <a:gd name="connsiteX7" fmla="*/ 1704074 w 3587992"/>
              <a:gd name="connsiteY7" fmla="*/ 4063329 h 4087430"/>
              <a:gd name="connsiteX8" fmla="*/ 89923 w 3587992"/>
              <a:gd name="connsiteY8" fmla="*/ 3131407 h 4087430"/>
              <a:gd name="connsiteX9" fmla="*/ 0 w 3587992"/>
              <a:gd name="connsiteY9" fmla="*/ 2975646 h 4087430"/>
              <a:gd name="connsiteX10" fmla="*/ 0 w 3587992"/>
              <a:gd name="connsiteY10" fmla="*/ 1111784 h 4087430"/>
              <a:gd name="connsiteX11" fmla="*/ 89923 w 3587992"/>
              <a:gd name="connsiteY11" fmla="*/ 956023 h 4087430"/>
              <a:gd name="connsiteX12" fmla="*/ 1704074 w 3587992"/>
              <a:gd name="connsiteY12" fmla="*/ 24101 h 4087430"/>
              <a:gd name="connsiteX13" fmla="*/ 1793997 w 3587992"/>
              <a:gd name="connsiteY13" fmla="*/ 0 h 4087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87992" h="4087430">
                <a:moveTo>
                  <a:pt x="1793997" y="0"/>
                </a:moveTo>
                <a:cubicBezTo>
                  <a:pt x="1825047" y="0"/>
                  <a:pt x="1856097" y="8034"/>
                  <a:pt x="1883920" y="24101"/>
                </a:cubicBezTo>
                <a:lnTo>
                  <a:pt x="3498069" y="956023"/>
                </a:lnTo>
                <a:cubicBezTo>
                  <a:pt x="3553715" y="988158"/>
                  <a:pt x="3587992" y="1047532"/>
                  <a:pt x="3587992" y="1111784"/>
                </a:cubicBezTo>
                <a:lnTo>
                  <a:pt x="3587992" y="2975646"/>
                </a:lnTo>
                <a:cubicBezTo>
                  <a:pt x="3587992" y="3039898"/>
                  <a:pt x="3553715" y="3099272"/>
                  <a:pt x="3498069" y="3131407"/>
                </a:cubicBezTo>
                <a:lnTo>
                  <a:pt x="1883920" y="4063329"/>
                </a:lnTo>
                <a:cubicBezTo>
                  <a:pt x="1828275" y="4095464"/>
                  <a:pt x="1759718" y="4095464"/>
                  <a:pt x="1704074" y="4063329"/>
                </a:cubicBezTo>
                <a:lnTo>
                  <a:pt x="89923" y="3131407"/>
                </a:lnTo>
                <a:cubicBezTo>
                  <a:pt x="34279" y="3099272"/>
                  <a:pt x="0" y="3039898"/>
                  <a:pt x="0" y="2975646"/>
                </a:cubicBezTo>
                <a:lnTo>
                  <a:pt x="0" y="1111784"/>
                </a:lnTo>
                <a:cubicBezTo>
                  <a:pt x="0" y="1047532"/>
                  <a:pt x="34279" y="988158"/>
                  <a:pt x="89923" y="956023"/>
                </a:cubicBezTo>
                <a:lnTo>
                  <a:pt x="1704074" y="24101"/>
                </a:lnTo>
                <a:cubicBezTo>
                  <a:pt x="1731897" y="8034"/>
                  <a:pt x="1762947" y="0"/>
                  <a:pt x="1793997" y="0"/>
                </a:cubicBezTo>
                <a:close/>
              </a:path>
            </a:pathLst>
          </a:custGeom>
          <a:solidFill>
            <a:schemeClr val="bg1">
              <a:lumMod val="95000"/>
            </a:schemeClr>
          </a:solidFill>
          <a:ln w="25400">
            <a:solidFill>
              <a:schemeClr val="bg1"/>
            </a:solidFill>
          </a:ln>
        </p:spPr>
        <p:txBody>
          <a:bodyPr rtlCol="0" anchor="ctr">
            <a:noAutofit/>
          </a:bodyPr>
          <a:lstStyle>
            <a:lvl1pPr algn="ctr">
              <a:defRPr sz="1100"/>
            </a:lvl1pPr>
          </a:lstStyle>
          <a:p>
            <a:pPr lvl="0"/>
            <a:r>
              <a:rPr lang="en-US" noProof="0"/>
              <a:t>Click icon to add picture</a:t>
            </a:r>
            <a:endParaRPr lang="en-ID" noProof="0"/>
          </a:p>
        </p:txBody>
      </p:sp>
      <p:pic>
        <p:nvPicPr>
          <p:cNvPr id="3" name="CNO">
            <a:extLst>
              <a:ext uri="{FF2B5EF4-FFF2-40B4-BE49-F238E27FC236}">
                <a16:creationId xmlns:a16="http://schemas.microsoft.com/office/drawing/2014/main" id="{F96EA970-88EE-8EED-6A57-9B37737AD6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3" cstate="screen">
            <a:grayscl/>
            <a:biLevel thresh="50000"/>
            <a:extLst>
              <a:ext uri="{28A0092B-C50C-407E-A947-70E740481C1C}">
                <a14:useLocalDpi xmlns:a14="http://schemas.microsoft.com/office/drawing/2010/main" val="0"/>
              </a:ext>
            </a:extLst>
          </a:blip>
          <a:srcRect/>
          <a:stretch>
            <a:fillRect/>
          </a:stretch>
        </p:blipFill>
        <p:spPr bwMode="auto">
          <a:xfrm>
            <a:off x="11434763" y="6043613"/>
            <a:ext cx="585787"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p:cNvSpPr>
            <a:spLocks noGrp="1"/>
          </p:cNvSpPr>
          <p:nvPr>
            <p:ph type="title" hasCustomPrompt="1"/>
          </p:nvPr>
        </p:nvSpPr>
        <p:spPr>
          <a:xfrm>
            <a:off x="6096001" y="1699418"/>
            <a:ext cx="4960776" cy="1325563"/>
          </a:xfrm>
        </p:spPr>
        <p:txBody>
          <a:bodyPr/>
          <a:lstStyle>
            <a:lvl1pPr>
              <a:defRPr>
                <a:solidFill>
                  <a:schemeClr val="bg1"/>
                </a:solidFill>
              </a:defRPr>
            </a:lvl1pPr>
          </a:lstStyle>
          <a:p>
            <a:r>
              <a:rPr lang="en-US"/>
              <a:t>CLICK TO EDIT TITLE (USE ALL CAPS)</a:t>
            </a:r>
          </a:p>
        </p:txBody>
      </p:sp>
      <p:sp>
        <p:nvSpPr>
          <p:cNvPr id="11" name="Content"/>
          <p:cNvSpPr>
            <a:spLocks noGrp="1"/>
          </p:cNvSpPr>
          <p:nvPr>
            <p:ph type="body" sz="quarter" idx="12"/>
          </p:nvPr>
        </p:nvSpPr>
        <p:spPr>
          <a:xfrm>
            <a:off x="6095999" y="3071813"/>
            <a:ext cx="4960775" cy="2006600"/>
          </a:xfrm>
          <a:prstGeom prst="rect">
            <a:avLst/>
          </a:prstGeom>
        </p:spPr>
        <p:txBody>
          <a:bodyPr/>
          <a:lstStyle>
            <a:lvl1pPr>
              <a:defRPr>
                <a:solidFill>
                  <a:srgbClr val="C5DC6F"/>
                </a:solidFill>
              </a:defRPr>
            </a:lvl1pPr>
            <a:lvl2pPr>
              <a:defRPr i="0">
                <a:solidFill>
                  <a:schemeClr val="bg1"/>
                </a:solidFill>
              </a:defRPr>
            </a:lvl2pPr>
            <a:lvl3pPr>
              <a:defRPr b="0"/>
            </a:lvl3pPr>
          </a:lstStyle>
          <a:p>
            <a:pPr lvl="0"/>
            <a:r>
              <a:rPr lang="en-US" altLang="en-US"/>
              <a:t>Click to edit Master text styles</a:t>
            </a:r>
          </a:p>
        </p:txBody>
      </p:sp>
    </p:spTree>
    <p:extLst>
      <p:ext uri="{BB962C8B-B14F-4D97-AF65-F5344CB8AC3E}">
        <p14:creationId xmlns:p14="http://schemas.microsoft.com/office/powerpoint/2010/main" val="8190434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Layout 6">
    <p:spTree>
      <p:nvGrpSpPr>
        <p:cNvPr id="1" name=""/>
        <p:cNvGrpSpPr/>
        <p:nvPr/>
      </p:nvGrpSpPr>
      <p:grpSpPr>
        <a:xfrm>
          <a:off x="0" y="0"/>
          <a:ext cx="0" cy="0"/>
          <a:chOff x="0" y="0"/>
          <a:chExt cx="0" cy="0"/>
        </a:xfrm>
      </p:grpSpPr>
      <p:sp>
        <p:nvSpPr>
          <p:cNvPr id="13" name="Background">
            <a:extLst>
              <a:ext uri="{FF2B5EF4-FFF2-40B4-BE49-F238E27FC236}">
                <a16:creationId xmlns:a16="http://schemas.microsoft.com/office/drawing/2014/main" id="{56062096-957F-428A-B1A6-FBCB52F3CC45}"/>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a:off x="0" y="0"/>
            <a:ext cx="12192000" cy="3429000"/>
          </a:xfrm>
          <a:prstGeom prst="rect">
            <a:avLst/>
          </a:prstGeom>
          <a:solidFill>
            <a:srgbClr val="005D7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Background texture">
            <a:extLst>
              <a:ext uri="{FF2B5EF4-FFF2-40B4-BE49-F238E27FC236}">
                <a16:creationId xmlns:a16="http://schemas.microsoft.com/office/drawing/2014/main" id="{B2885BBE-3520-66BC-4FE4-D74C36E17BE8}"/>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a:off x="-6350" y="0"/>
            <a:ext cx="12192000" cy="3428986"/>
          </a:xfrm>
          <a:prstGeom prst="rect">
            <a:avLst/>
          </a:prstGeom>
          <a:blipFill dpi="0" rotWithShape="1">
            <a:blip r:embed="rId2">
              <a:alphaModFix amt="10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12" name="Background image">
            <a:extLst>
              <a:ext uri="{C183D7F6-B498-43B3-948B-1728B52AA6E4}">
                <adec:decorative xmlns:adec="http://schemas.microsoft.com/office/drawing/2017/decorative" val="0"/>
              </a:ext>
            </a:extLst>
          </p:cNvPr>
          <p:cNvSpPr>
            <a:spLocks noGrp="1"/>
          </p:cNvSpPr>
          <p:nvPr>
            <p:ph type="pic" sz="quarter" idx="11" hasCustomPrompt="1"/>
          </p:nvPr>
        </p:nvSpPr>
        <p:spPr>
          <a:xfrm>
            <a:off x="1" y="0"/>
            <a:ext cx="12191998" cy="3428986"/>
          </a:xfrm>
          <a:custGeom>
            <a:avLst/>
            <a:gdLst>
              <a:gd name="connsiteX0" fmla="*/ 0 w 12191998"/>
              <a:gd name="connsiteY0" fmla="*/ 0 h 5041900"/>
              <a:gd name="connsiteX1" fmla="*/ 12191998 w 12191998"/>
              <a:gd name="connsiteY1" fmla="*/ 0 h 5041900"/>
              <a:gd name="connsiteX2" fmla="*/ 12191998 w 12191998"/>
              <a:gd name="connsiteY2" fmla="*/ 5041900 h 5041900"/>
              <a:gd name="connsiteX3" fmla="*/ 0 w 12191998"/>
              <a:gd name="connsiteY3" fmla="*/ 5041900 h 5041900"/>
            </a:gdLst>
            <a:ahLst/>
            <a:cxnLst>
              <a:cxn ang="0">
                <a:pos x="connsiteX0" y="connsiteY0"/>
              </a:cxn>
              <a:cxn ang="0">
                <a:pos x="connsiteX1" y="connsiteY1"/>
              </a:cxn>
              <a:cxn ang="0">
                <a:pos x="connsiteX2" y="connsiteY2"/>
              </a:cxn>
              <a:cxn ang="0">
                <a:pos x="connsiteX3" y="connsiteY3"/>
              </a:cxn>
            </a:cxnLst>
            <a:rect l="l" t="t" r="r" b="b"/>
            <a:pathLst>
              <a:path w="12191998" h="5041900">
                <a:moveTo>
                  <a:pt x="0" y="0"/>
                </a:moveTo>
                <a:lnTo>
                  <a:pt x="12191998" y="0"/>
                </a:lnTo>
                <a:lnTo>
                  <a:pt x="12191998" y="5041900"/>
                </a:lnTo>
                <a:lnTo>
                  <a:pt x="0" y="5041900"/>
                </a:lnTo>
                <a:close/>
              </a:path>
            </a:pathLst>
          </a:custGeom>
          <a:noFill/>
        </p:spPr>
        <p:txBody>
          <a:bodyPr rtlCol="0">
            <a:noAutofit/>
          </a:bodyPr>
          <a:lstStyle>
            <a:lvl1pPr>
              <a:defRPr sz="1100">
                <a:solidFill>
                  <a:srgbClr val="BAE55F"/>
                </a:solidFill>
              </a:defRPr>
            </a:lvl1pPr>
          </a:lstStyle>
          <a:p>
            <a:pPr lvl="0"/>
            <a:r>
              <a:rPr lang="en-ID" noProof="0"/>
              <a:t> </a:t>
            </a:r>
          </a:p>
        </p:txBody>
      </p:sp>
      <p:sp>
        <p:nvSpPr>
          <p:cNvPr id="17" name="Border">
            <a:extLst>
              <a:ext uri="{FF2B5EF4-FFF2-40B4-BE49-F238E27FC236}">
                <a16:creationId xmlns:a16="http://schemas.microsoft.com/office/drawing/2014/main" id="{E0EF7636-9A12-4D95-80F8-65614D772521}"/>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a:off x="533400" y="485775"/>
            <a:ext cx="11125200" cy="5886450"/>
          </a:xfrm>
          <a:prstGeom prst="rect">
            <a:avLst/>
          </a:prstGeom>
          <a:noFill/>
          <a:ln w="28575">
            <a:solidFill>
              <a:schemeClr val="bg1">
                <a:lumMod val="85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pic>
        <p:nvPicPr>
          <p:cNvPr id="3" name="CNO">
            <a:extLst>
              <a:ext uri="{FF2B5EF4-FFF2-40B4-BE49-F238E27FC236}">
                <a16:creationId xmlns:a16="http://schemas.microsoft.com/office/drawing/2014/main" id="{97DE666E-610E-817E-9ED9-279B070BD7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3" cstate="screen">
            <a:extLst>
              <a:ext uri="{28A0092B-C50C-407E-A947-70E740481C1C}">
                <a14:useLocalDpi xmlns:a14="http://schemas.microsoft.com/office/drawing/2010/main" val="0"/>
              </a:ext>
            </a:extLst>
          </a:blip>
          <a:srcRect/>
          <a:stretch>
            <a:fillRect/>
          </a:stretch>
        </p:blipFill>
        <p:spPr bwMode="auto">
          <a:xfrm>
            <a:off x="11431588" y="6043613"/>
            <a:ext cx="585787"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p:cNvSpPr>
            <a:spLocks noGrp="1"/>
          </p:cNvSpPr>
          <p:nvPr>
            <p:ph type="title" hasCustomPrompt="1"/>
          </p:nvPr>
        </p:nvSpPr>
        <p:spPr>
          <a:xfrm>
            <a:off x="883819" y="826456"/>
            <a:ext cx="10424362" cy="658591"/>
          </a:xfrm>
        </p:spPr>
        <p:txBody>
          <a:bodyPr/>
          <a:lstStyle>
            <a:lvl1pPr algn="ctr">
              <a:defRPr>
                <a:solidFill>
                  <a:schemeClr val="bg1"/>
                </a:solidFill>
              </a:defRPr>
            </a:lvl1pPr>
          </a:lstStyle>
          <a:p>
            <a:r>
              <a:rPr lang="en-US"/>
              <a:t>CLICK TO EDIT TITLE (USE ALL CAPS)</a:t>
            </a:r>
          </a:p>
        </p:txBody>
      </p:sp>
      <p:sp>
        <p:nvSpPr>
          <p:cNvPr id="5" name="Text 1"/>
          <p:cNvSpPr>
            <a:spLocks noGrp="1"/>
          </p:cNvSpPr>
          <p:nvPr>
            <p:ph type="body" sz="quarter" idx="16" hasCustomPrompt="1"/>
          </p:nvPr>
        </p:nvSpPr>
        <p:spPr>
          <a:xfrm>
            <a:off x="1233488" y="4730750"/>
            <a:ext cx="1978296" cy="979488"/>
          </a:xfrm>
          <a:prstGeom prst="rect">
            <a:avLst/>
          </a:prstGeom>
        </p:spPr>
        <p:txBody>
          <a:bodyPr/>
          <a:lstStyle>
            <a:lvl1pPr algn="ctr">
              <a:defRPr/>
            </a:lvl1pPr>
            <a:lvl2pPr algn="ctr">
              <a:defRPr/>
            </a:lvl2pPr>
            <a:lvl3pPr algn="ctr">
              <a:defRPr/>
            </a:lvl3pPr>
            <a:lvl4pPr algn="ctr">
              <a:defRPr/>
            </a:lvl4pPr>
            <a:lvl5pPr algn="ctr">
              <a:defRPr/>
            </a:lvl5pPr>
          </a:lstStyle>
          <a:p>
            <a:pPr lvl="0"/>
            <a:r>
              <a:rPr lang="en-US" altLang="en-US"/>
              <a:t>Click to edit text</a:t>
            </a:r>
          </a:p>
        </p:txBody>
      </p:sp>
      <p:sp>
        <p:nvSpPr>
          <p:cNvPr id="23" name="Image 1">
            <a:extLst>
              <a:ext uri="{C183D7F6-B498-43B3-948B-1728B52AA6E4}">
                <adec:decorative xmlns:adec="http://schemas.microsoft.com/office/drawing/2017/decorative" val="1"/>
              </a:ext>
            </a:extLst>
          </p:cNvPr>
          <p:cNvSpPr>
            <a:spLocks noGrp="1"/>
          </p:cNvSpPr>
          <p:nvPr>
            <p:ph type="pic" sz="quarter" idx="20"/>
          </p:nvPr>
        </p:nvSpPr>
        <p:spPr>
          <a:xfrm>
            <a:off x="1193184" y="2303904"/>
            <a:ext cx="1978298" cy="2250192"/>
          </a:xfrm>
          <a:custGeom>
            <a:avLst/>
            <a:gdLst>
              <a:gd name="connsiteX0" fmla="*/ 989149 w 1978298"/>
              <a:gd name="connsiteY0" fmla="*/ 0 h 2250192"/>
              <a:gd name="connsiteX1" fmla="*/ 1044341 w 1978298"/>
              <a:gd name="connsiteY1" fmla="*/ 14788 h 2250192"/>
              <a:gd name="connsiteX2" fmla="*/ 1923106 w 1978298"/>
              <a:gd name="connsiteY2" fmla="*/ 522142 h 2250192"/>
              <a:gd name="connsiteX3" fmla="*/ 1978298 w 1978298"/>
              <a:gd name="connsiteY3" fmla="*/ 617738 h 2250192"/>
              <a:gd name="connsiteX4" fmla="*/ 1978298 w 1978298"/>
              <a:gd name="connsiteY4" fmla="*/ 1632455 h 2250192"/>
              <a:gd name="connsiteX5" fmla="*/ 1923106 w 1978298"/>
              <a:gd name="connsiteY5" fmla="*/ 1728051 h 2250192"/>
              <a:gd name="connsiteX6" fmla="*/ 1044341 w 1978298"/>
              <a:gd name="connsiteY6" fmla="*/ 2235405 h 2250192"/>
              <a:gd name="connsiteX7" fmla="*/ 933957 w 1978298"/>
              <a:gd name="connsiteY7" fmla="*/ 2235405 h 2250192"/>
              <a:gd name="connsiteX8" fmla="*/ 55193 w 1978298"/>
              <a:gd name="connsiteY8" fmla="*/ 1728041 h 2250192"/>
              <a:gd name="connsiteX9" fmla="*/ 0 w 1978298"/>
              <a:gd name="connsiteY9" fmla="*/ 1632445 h 2250192"/>
              <a:gd name="connsiteX10" fmla="*/ 0 w 1978298"/>
              <a:gd name="connsiteY10" fmla="*/ 617738 h 2250192"/>
              <a:gd name="connsiteX11" fmla="*/ 55193 w 1978298"/>
              <a:gd name="connsiteY11" fmla="*/ 522142 h 2250192"/>
              <a:gd name="connsiteX12" fmla="*/ 933957 w 1978298"/>
              <a:gd name="connsiteY12" fmla="*/ 14788 h 2250192"/>
              <a:gd name="connsiteX13" fmla="*/ 989149 w 1978298"/>
              <a:gd name="connsiteY13" fmla="*/ 0 h 2250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78298" h="2250192">
                <a:moveTo>
                  <a:pt x="989149" y="0"/>
                </a:moveTo>
                <a:cubicBezTo>
                  <a:pt x="1008207" y="0"/>
                  <a:pt x="1027266" y="4930"/>
                  <a:pt x="1044341" y="14788"/>
                </a:cubicBezTo>
                <a:lnTo>
                  <a:pt x="1923106" y="522142"/>
                </a:lnTo>
                <a:cubicBezTo>
                  <a:pt x="1957264" y="541858"/>
                  <a:pt x="1978298" y="578304"/>
                  <a:pt x="1978298" y="617738"/>
                </a:cubicBezTo>
                <a:lnTo>
                  <a:pt x="1978298" y="1632455"/>
                </a:lnTo>
                <a:cubicBezTo>
                  <a:pt x="1978298" y="1671888"/>
                  <a:pt x="1957254" y="1708334"/>
                  <a:pt x="1923106" y="1728051"/>
                </a:cubicBezTo>
                <a:lnTo>
                  <a:pt x="1044341" y="2235405"/>
                </a:lnTo>
                <a:cubicBezTo>
                  <a:pt x="1010192" y="2255122"/>
                  <a:pt x="968107" y="2255122"/>
                  <a:pt x="933957" y="2235405"/>
                </a:cubicBezTo>
                <a:lnTo>
                  <a:pt x="55193" y="1728041"/>
                </a:lnTo>
                <a:cubicBezTo>
                  <a:pt x="21043" y="1708324"/>
                  <a:pt x="0" y="1671879"/>
                  <a:pt x="0" y="1632445"/>
                </a:cubicBezTo>
                <a:lnTo>
                  <a:pt x="0" y="617738"/>
                </a:lnTo>
                <a:cubicBezTo>
                  <a:pt x="0" y="578304"/>
                  <a:pt x="21043" y="541858"/>
                  <a:pt x="55193" y="522142"/>
                </a:cubicBezTo>
                <a:lnTo>
                  <a:pt x="933957" y="14788"/>
                </a:lnTo>
                <a:cubicBezTo>
                  <a:pt x="951032" y="4930"/>
                  <a:pt x="970090" y="0"/>
                  <a:pt x="989149" y="0"/>
                </a:cubicBezTo>
                <a:close/>
              </a:path>
            </a:pathLst>
          </a:custGeom>
          <a:solidFill>
            <a:schemeClr val="bg1">
              <a:lumMod val="95000"/>
            </a:schemeClr>
          </a:solidFill>
          <a:ln w="25400">
            <a:solidFill>
              <a:schemeClr val="bg1"/>
            </a:solidFill>
          </a:ln>
        </p:spPr>
        <p:txBody>
          <a:bodyPr rtlCol="0" anchor="ctr">
            <a:noAutofit/>
          </a:bodyPr>
          <a:lstStyle>
            <a:lvl1pPr algn="ctr">
              <a:defRPr sz="1100"/>
            </a:lvl1pPr>
          </a:lstStyle>
          <a:p>
            <a:pPr lvl="0"/>
            <a:r>
              <a:rPr lang="en-US" noProof="0"/>
              <a:t>Click icon to add picture</a:t>
            </a:r>
            <a:endParaRPr lang="en-ID" noProof="0"/>
          </a:p>
        </p:txBody>
      </p:sp>
      <p:sp>
        <p:nvSpPr>
          <p:cNvPr id="14" name="Text 2"/>
          <p:cNvSpPr>
            <a:spLocks noGrp="1"/>
          </p:cNvSpPr>
          <p:nvPr>
            <p:ph type="body" sz="quarter" idx="17" hasCustomPrompt="1"/>
          </p:nvPr>
        </p:nvSpPr>
        <p:spPr>
          <a:xfrm>
            <a:off x="3805329" y="4730750"/>
            <a:ext cx="1978296" cy="979488"/>
          </a:xfrm>
          <a:prstGeom prst="rect">
            <a:avLst/>
          </a:prstGeom>
        </p:spPr>
        <p:txBody>
          <a:bodyPr/>
          <a:lstStyle>
            <a:lvl1pPr algn="ctr">
              <a:defRPr/>
            </a:lvl1pPr>
            <a:lvl2pPr algn="ctr">
              <a:defRPr/>
            </a:lvl2pPr>
            <a:lvl3pPr algn="ctr">
              <a:defRPr/>
            </a:lvl3pPr>
            <a:lvl4pPr algn="ctr">
              <a:defRPr/>
            </a:lvl4pPr>
            <a:lvl5pPr algn="ctr">
              <a:defRPr/>
            </a:lvl5pPr>
          </a:lstStyle>
          <a:p>
            <a:pPr lvl="0"/>
            <a:r>
              <a:rPr lang="en-US" altLang="en-US"/>
              <a:t>Click to edit text</a:t>
            </a:r>
          </a:p>
        </p:txBody>
      </p:sp>
      <p:sp>
        <p:nvSpPr>
          <p:cNvPr id="18" name="Image 2">
            <a:extLst>
              <a:ext uri="{C183D7F6-B498-43B3-948B-1728B52AA6E4}">
                <adec:decorative xmlns:adec="http://schemas.microsoft.com/office/drawing/2017/decorative" val="1"/>
              </a:ext>
            </a:extLst>
          </p:cNvPr>
          <p:cNvSpPr>
            <a:spLocks noGrp="1"/>
          </p:cNvSpPr>
          <p:nvPr>
            <p:ph type="pic" sz="quarter" idx="13"/>
          </p:nvPr>
        </p:nvSpPr>
        <p:spPr>
          <a:xfrm>
            <a:off x="3831266" y="2303904"/>
            <a:ext cx="1978298" cy="2250192"/>
          </a:xfrm>
          <a:custGeom>
            <a:avLst/>
            <a:gdLst>
              <a:gd name="connsiteX0" fmla="*/ 989149 w 1978298"/>
              <a:gd name="connsiteY0" fmla="*/ 0 h 2250192"/>
              <a:gd name="connsiteX1" fmla="*/ 1044341 w 1978298"/>
              <a:gd name="connsiteY1" fmla="*/ 14788 h 2250192"/>
              <a:gd name="connsiteX2" fmla="*/ 1923106 w 1978298"/>
              <a:gd name="connsiteY2" fmla="*/ 522142 h 2250192"/>
              <a:gd name="connsiteX3" fmla="*/ 1978298 w 1978298"/>
              <a:gd name="connsiteY3" fmla="*/ 617738 h 2250192"/>
              <a:gd name="connsiteX4" fmla="*/ 1978298 w 1978298"/>
              <a:gd name="connsiteY4" fmla="*/ 1632455 h 2250192"/>
              <a:gd name="connsiteX5" fmla="*/ 1923106 w 1978298"/>
              <a:gd name="connsiteY5" fmla="*/ 1728051 h 2250192"/>
              <a:gd name="connsiteX6" fmla="*/ 1044341 w 1978298"/>
              <a:gd name="connsiteY6" fmla="*/ 2235405 h 2250192"/>
              <a:gd name="connsiteX7" fmla="*/ 933957 w 1978298"/>
              <a:gd name="connsiteY7" fmla="*/ 2235405 h 2250192"/>
              <a:gd name="connsiteX8" fmla="*/ 55193 w 1978298"/>
              <a:gd name="connsiteY8" fmla="*/ 1728041 h 2250192"/>
              <a:gd name="connsiteX9" fmla="*/ 0 w 1978298"/>
              <a:gd name="connsiteY9" fmla="*/ 1632445 h 2250192"/>
              <a:gd name="connsiteX10" fmla="*/ 0 w 1978298"/>
              <a:gd name="connsiteY10" fmla="*/ 617738 h 2250192"/>
              <a:gd name="connsiteX11" fmla="*/ 55193 w 1978298"/>
              <a:gd name="connsiteY11" fmla="*/ 522142 h 2250192"/>
              <a:gd name="connsiteX12" fmla="*/ 933957 w 1978298"/>
              <a:gd name="connsiteY12" fmla="*/ 14788 h 2250192"/>
              <a:gd name="connsiteX13" fmla="*/ 989149 w 1978298"/>
              <a:gd name="connsiteY13" fmla="*/ 0 h 2250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78298" h="2250192">
                <a:moveTo>
                  <a:pt x="989149" y="0"/>
                </a:moveTo>
                <a:cubicBezTo>
                  <a:pt x="1008207" y="0"/>
                  <a:pt x="1027266" y="4930"/>
                  <a:pt x="1044341" y="14788"/>
                </a:cubicBezTo>
                <a:lnTo>
                  <a:pt x="1923106" y="522142"/>
                </a:lnTo>
                <a:cubicBezTo>
                  <a:pt x="1957264" y="541858"/>
                  <a:pt x="1978298" y="578304"/>
                  <a:pt x="1978298" y="617738"/>
                </a:cubicBezTo>
                <a:lnTo>
                  <a:pt x="1978298" y="1632455"/>
                </a:lnTo>
                <a:cubicBezTo>
                  <a:pt x="1978298" y="1671888"/>
                  <a:pt x="1957254" y="1708334"/>
                  <a:pt x="1923106" y="1728051"/>
                </a:cubicBezTo>
                <a:lnTo>
                  <a:pt x="1044341" y="2235405"/>
                </a:lnTo>
                <a:cubicBezTo>
                  <a:pt x="1010192" y="2255122"/>
                  <a:pt x="968107" y="2255122"/>
                  <a:pt x="933957" y="2235405"/>
                </a:cubicBezTo>
                <a:lnTo>
                  <a:pt x="55193" y="1728041"/>
                </a:lnTo>
                <a:cubicBezTo>
                  <a:pt x="21043" y="1708324"/>
                  <a:pt x="0" y="1671879"/>
                  <a:pt x="0" y="1632445"/>
                </a:cubicBezTo>
                <a:lnTo>
                  <a:pt x="0" y="617738"/>
                </a:lnTo>
                <a:cubicBezTo>
                  <a:pt x="0" y="578304"/>
                  <a:pt x="21043" y="541858"/>
                  <a:pt x="55193" y="522142"/>
                </a:cubicBezTo>
                <a:lnTo>
                  <a:pt x="933957" y="14788"/>
                </a:lnTo>
                <a:cubicBezTo>
                  <a:pt x="951032" y="4930"/>
                  <a:pt x="970090" y="0"/>
                  <a:pt x="989149" y="0"/>
                </a:cubicBezTo>
                <a:close/>
              </a:path>
            </a:pathLst>
          </a:custGeom>
          <a:solidFill>
            <a:schemeClr val="bg1">
              <a:lumMod val="95000"/>
            </a:schemeClr>
          </a:solidFill>
          <a:ln w="25400">
            <a:solidFill>
              <a:schemeClr val="bg1"/>
            </a:solidFill>
          </a:ln>
        </p:spPr>
        <p:txBody>
          <a:bodyPr rtlCol="0" anchor="ctr">
            <a:noAutofit/>
          </a:bodyPr>
          <a:lstStyle>
            <a:lvl1pPr algn="ctr">
              <a:defRPr sz="1100"/>
            </a:lvl1pPr>
          </a:lstStyle>
          <a:p>
            <a:pPr lvl="0"/>
            <a:r>
              <a:rPr lang="en-US" noProof="0"/>
              <a:t>Click icon to add picture</a:t>
            </a:r>
            <a:endParaRPr lang="en-ID" noProof="0"/>
          </a:p>
        </p:txBody>
      </p:sp>
      <p:sp>
        <p:nvSpPr>
          <p:cNvPr id="15" name="Text 3"/>
          <p:cNvSpPr>
            <a:spLocks noGrp="1"/>
          </p:cNvSpPr>
          <p:nvPr>
            <p:ph type="body" sz="quarter" idx="18" hasCustomPrompt="1"/>
          </p:nvPr>
        </p:nvSpPr>
        <p:spPr>
          <a:xfrm>
            <a:off x="6389909" y="4730750"/>
            <a:ext cx="1978296" cy="979488"/>
          </a:xfrm>
          <a:prstGeom prst="rect">
            <a:avLst/>
          </a:prstGeom>
        </p:spPr>
        <p:txBody>
          <a:bodyPr/>
          <a:lstStyle>
            <a:lvl1pPr algn="ctr">
              <a:defRPr/>
            </a:lvl1pPr>
            <a:lvl2pPr algn="ctr">
              <a:defRPr/>
            </a:lvl2pPr>
            <a:lvl3pPr algn="ctr">
              <a:defRPr/>
            </a:lvl3pPr>
            <a:lvl4pPr algn="ctr">
              <a:defRPr/>
            </a:lvl4pPr>
            <a:lvl5pPr algn="ctr">
              <a:defRPr/>
            </a:lvl5pPr>
          </a:lstStyle>
          <a:p>
            <a:pPr lvl="0"/>
            <a:r>
              <a:rPr lang="en-US" altLang="en-US"/>
              <a:t>Click to edit text</a:t>
            </a:r>
          </a:p>
        </p:txBody>
      </p:sp>
      <p:sp>
        <p:nvSpPr>
          <p:cNvPr id="19" name="Image 3">
            <a:extLst>
              <a:ext uri="{C183D7F6-B498-43B3-948B-1728B52AA6E4}">
                <adec:decorative xmlns:adec="http://schemas.microsoft.com/office/drawing/2017/decorative" val="1"/>
              </a:ext>
            </a:extLst>
          </p:cNvPr>
          <p:cNvSpPr>
            <a:spLocks noGrp="1"/>
          </p:cNvSpPr>
          <p:nvPr>
            <p:ph type="pic" sz="quarter" idx="14"/>
          </p:nvPr>
        </p:nvSpPr>
        <p:spPr>
          <a:xfrm>
            <a:off x="6382438" y="2303904"/>
            <a:ext cx="1978297" cy="2250192"/>
          </a:xfrm>
          <a:custGeom>
            <a:avLst/>
            <a:gdLst>
              <a:gd name="connsiteX0" fmla="*/ 989149 w 1978297"/>
              <a:gd name="connsiteY0" fmla="*/ 0 h 2250192"/>
              <a:gd name="connsiteX1" fmla="*/ 1044341 w 1978297"/>
              <a:gd name="connsiteY1" fmla="*/ 14788 h 2250192"/>
              <a:gd name="connsiteX2" fmla="*/ 1923106 w 1978297"/>
              <a:gd name="connsiteY2" fmla="*/ 522142 h 2250192"/>
              <a:gd name="connsiteX3" fmla="*/ 1978297 w 1978297"/>
              <a:gd name="connsiteY3" fmla="*/ 617738 h 2250192"/>
              <a:gd name="connsiteX4" fmla="*/ 1978297 w 1978297"/>
              <a:gd name="connsiteY4" fmla="*/ 1632455 h 2250192"/>
              <a:gd name="connsiteX5" fmla="*/ 1923106 w 1978297"/>
              <a:gd name="connsiteY5" fmla="*/ 1728051 h 2250192"/>
              <a:gd name="connsiteX6" fmla="*/ 1044341 w 1978297"/>
              <a:gd name="connsiteY6" fmla="*/ 2235405 h 2250192"/>
              <a:gd name="connsiteX7" fmla="*/ 933957 w 1978297"/>
              <a:gd name="connsiteY7" fmla="*/ 2235405 h 2250192"/>
              <a:gd name="connsiteX8" fmla="*/ 55192 w 1978297"/>
              <a:gd name="connsiteY8" fmla="*/ 1728041 h 2250192"/>
              <a:gd name="connsiteX9" fmla="*/ 0 w 1978297"/>
              <a:gd name="connsiteY9" fmla="*/ 1632445 h 2250192"/>
              <a:gd name="connsiteX10" fmla="*/ 0 w 1978297"/>
              <a:gd name="connsiteY10" fmla="*/ 617738 h 2250192"/>
              <a:gd name="connsiteX11" fmla="*/ 55192 w 1978297"/>
              <a:gd name="connsiteY11" fmla="*/ 522142 h 2250192"/>
              <a:gd name="connsiteX12" fmla="*/ 933957 w 1978297"/>
              <a:gd name="connsiteY12" fmla="*/ 14788 h 2250192"/>
              <a:gd name="connsiteX13" fmla="*/ 989149 w 1978297"/>
              <a:gd name="connsiteY13" fmla="*/ 0 h 2250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78297" h="2250192">
                <a:moveTo>
                  <a:pt x="989149" y="0"/>
                </a:moveTo>
                <a:cubicBezTo>
                  <a:pt x="1008207" y="0"/>
                  <a:pt x="1027266" y="4930"/>
                  <a:pt x="1044341" y="14788"/>
                </a:cubicBezTo>
                <a:lnTo>
                  <a:pt x="1923106" y="522142"/>
                </a:lnTo>
                <a:cubicBezTo>
                  <a:pt x="1957264" y="541858"/>
                  <a:pt x="1978297" y="578304"/>
                  <a:pt x="1978297" y="617738"/>
                </a:cubicBezTo>
                <a:lnTo>
                  <a:pt x="1978297" y="1632455"/>
                </a:lnTo>
                <a:cubicBezTo>
                  <a:pt x="1978297" y="1671888"/>
                  <a:pt x="1957254" y="1708334"/>
                  <a:pt x="1923106" y="1728051"/>
                </a:cubicBezTo>
                <a:lnTo>
                  <a:pt x="1044341" y="2235405"/>
                </a:lnTo>
                <a:cubicBezTo>
                  <a:pt x="1010192" y="2255122"/>
                  <a:pt x="968107" y="2255122"/>
                  <a:pt x="933957" y="2235405"/>
                </a:cubicBezTo>
                <a:lnTo>
                  <a:pt x="55192" y="1728041"/>
                </a:lnTo>
                <a:cubicBezTo>
                  <a:pt x="21043" y="1708324"/>
                  <a:pt x="0" y="1671879"/>
                  <a:pt x="0" y="1632445"/>
                </a:cubicBezTo>
                <a:lnTo>
                  <a:pt x="0" y="617738"/>
                </a:lnTo>
                <a:cubicBezTo>
                  <a:pt x="0" y="578304"/>
                  <a:pt x="21043" y="541858"/>
                  <a:pt x="55192" y="522142"/>
                </a:cubicBezTo>
                <a:lnTo>
                  <a:pt x="933957" y="14788"/>
                </a:lnTo>
                <a:cubicBezTo>
                  <a:pt x="951032" y="4930"/>
                  <a:pt x="970090" y="0"/>
                  <a:pt x="989149" y="0"/>
                </a:cubicBezTo>
                <a:close/>
              </a:path>
            </a:pathLst>
          </a:custGeom>
          <a:solidFill>
            <a:schemeClr val="bg1">
              <a:lumMod val="95000"/>
            </a:schemeClr>
          </a:solidFill>
          <a:ln w="25400">
            <a:solidFill>
              <a:schemeClr val="bg1"/>
            </a:solidFill>
          </a:ln>
        </p:spPr>
        <p:txBody>
          <a:bodyPr rtlCol="0" anchor="ctr">
            <a:noAutofit/>
          </a:bodyPr>
          <a:lstStyle>
            <a:lvl1pPr algn="ctr">
              <a:defRPr sz="1100"/>
            </a:lvl1pPr>
          </a:lstStyle>
          <a:p>
            <a:pPr lvl="0"/>
            <a:r>
              <a:rPr lang="en-US" noProof="0"/>
              <a:t>Click icon to add picture</a:t>
            </a:r>
            <a:endParaRPr lang="en-ID" noProof="0"/>
          </a:p>
        </p:txBody>
      </p:sp>
      <p:sp>
        <p:nvSpPr>
          <p:cNvPr id="16" name="Text 4"/>
          <p:cNvSpPr>
            <a:spLocks noGrp="1"/>
          </p:cNvSpPr>
          <p:nvPr>
            <p:ph type="body" sz="quarter" idx="19" hasCustomPrompt="1"/>
          </p:nvPr>
        </p:nvSpPr>
        <p:spPr>
          <a:xfrm>
            <a:off x="8983819" y="4722760"/>
            <a:ext cx="1978296" cy="979488"/>
          </a:xfrm>
          <a:prstGeom prst="rect">
            <a:avLst/>
          </a:prstGeom>
        </p:spPr>
        <p:txBody>
          <a:bodyPr/>
          <a:lstStyle>
            <a:lvl1pPr algn="ctr">
              <a:defRPr/>
            </a:lvl1pPr>
            <a:lvl2pPr algn="ctr">
              <a:defRPr/>
            </a:lvl2pPr>
            <a:lvl3pPr algn="ctr">
              <a:defRPr/>
            </a:lvl3pPr>
            <a:lvl4pPr algn="ctr">
              <a:defRPr/>
            </a:lvl4pPr>
            <a:lvl5pPr algn="ctr">
              <a:defRPr/>
            </a:lvl5pPr>
          </a:lstStyle>
          <a:p>
            <a:pPr lvl="0"/>
            <a:r>
              <a:rPr lang="en-US" altLang="en-US"/>
              <a:t>Click to edit text</a:t>
            </a:r>
          </a:p>
        </p:txBody>
      </p:sp>
      <p:sp>
        <p:nvSpPr>
          <p:cNvPr id="20" name="Image 4">
            <a:extLst>
              <a:ext uri="{C183D7F6-B498-43B3-948B-1728B52AA6E4}">
                <adec:decorative xmlns:adec="http://schemas.microsoft.com/office/drawing/2017/decorative" val="1"/>
              </a:ext>
            </a:extLst>
          </p:cNvPr>
          <p:cNvSpPr>
            <a:spLocks noGrp="1"/>
          </p:cNvSpPr>
          <p:nvPr>
            <p:ph type="pic" sz="quarter" idx="15"/>
          </p:nvPr>
        </p:nvSpPr>
        <p:spPr>
          <a:xfrm>
            <a:off x="8979464" y="2303904"/>
            <a:ext cx="1978297" cy="2250192"/>
          </a:xfrm>
          <a:custGeom>
            <a:avLst/>
            <a:gdLst>
              <a:gd name="connsiteX0" fmla="*/ 989149 w 1978297"/>
              <a:gd name="connsiteY0" fmla="*/ 0 h 2250192"/>
              <a:gd name="connsiteX1" fmla="*/ 1044341 w 1978297"/>
              <a:gd name="connsiteY1" fmla="*/ 14788 h 2250192"/>
              <a:gd name="connsiteX2" fmla="*/ 1923106 w 1978297"/>
              <a:gd name="connsiteY2" fmla="*/ 522142 h 2250192"/>
              <a:gd name="connsiteX3" fmla="*/ 1978297 w 1978297"/>
              <a:gd name="connsiteY3" fmla="*/ 617738 h 2250192"/>
              <a:gd name="connsiteX4" fmla="*/ 1978297 w 1978297"/>
              <a:gd name="connsiteY4" fmla="*/ 1632455 h 2250192"/>
              <a:gd name="connsiteX5" fmla="*/ 1923106 w 1978297"/>
              <a:gd name="connsiteY5" fmla="*/ 1728051 h 2250192"/>
              <a:gd name="connsiteX6" fmla="*/ 1044341 w 1978297"/>
              <a:gd name="connsiteY6" fmla="*/ 2235405 h 2250192"/>
              <a:gd name="connsiteX7" fmla="*/ 933957 w 1978297"/>
              <a:gd name="connsiteY7" fmla="*/ 2235405 h 2250192"/>
              <a:gd name="connsiteX8" fmla="*/ 55192 w 1978297"/>
              <a:gd name="connsiteY8" fmla="*/ 1728041 h 2250192"/>
              <a:gd name="connsiteX9" fmla="*/ 0 w 1978297"/>
              <a:gd name="connsiteY9" fmla="*/ 1632445 h 2250192"/>
              <a:gd name="connsiteX10" fmla="*/ 0 w 1978297"/>
              <a:gd name="connsiteY10" fmla="*/ 617738 h 2250192"/>
              <a:gd name="connsiteX11" fmla="*/ 55192 w 1978297"/>
              <a:gd name="connsiteY11" fmla="*/ 522142 h 2250192"/>
              <a:gd name="connsiteX12" fmla="*/ 933957 w 1978297"/>
              <a:gd name="connsiteY12" fmla="*/ 14788 h 2250192"/>
              <a:gd name="connsiteX13" fmla="*/ 989149 w 1978297"/>
              <a:gd name="connsiteY13" fmla="*/ 0 h 2250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78297" h="2250192">
                <a:moveTo>
                  <a:pt x="989149" y="0"/>
                </a:moveTo>
                <a:cubicBezTo>
                  <a:pt x="1008207" y="0"/>
                  <a:pt x="1027266" y="4930"/>
                  <a:pt x="1044341" y="14788"/>
                </a:cubicBezTo>
                <a:lnTo>
                  <a:pt x="1923106" y="522142"/>
                </a:lnTo>
                <a:cubicBezTo>
                  <a:pt x="1957264" y="541858"/>
                  <a:pt x="1978297" y="578304"/>
                  <a:pt x="1978297" y="617738"/>
                </a:cubicBezTo>
                <a:lnTo>
                  <a:pt x="1978297" y="1632455"/>
                </a:lnTo>
                <a:cubicBezTo>
                  <a:pt x="1978297" y="1671888"/>
                  <a:pt x="1957254" y="1708334"/>
                  <a:pt x="1923106" y="1728051"/>
                </a:cubicBezTo>
                <a:lnTo>
                  <a:pt x="1044341" y="2235405"/>
                </a:lnTo>
                <a:cubicBezTo>
                  <a:pt x="1010191" y="2255122"/>
                  <a:pt x="968106" y="2255122"/>
                  <a:pt x="933957" y="2235405"/>
                </a:cubicBezTo>
                <a:lnTo>
                  <a:pt x="55192" y="1728041"/>
                </a:lnTo>
                <a:cubicBezTo>
                  <a:pt x="21043" y="1708324"/>
                  <a:pt x="0" y="1671879"/>
                  <a:pt x="0" y="1632445"/>
                </a:cubicBezTo>
                <a:lnTo>
                  <a:pt x="0" y="617738"/>
                </a:lnTo>
                <a:cubicBezTo>
                  <a:pt x="0" y="578304"/>
                  <a:pt x="21043" y="541858"/>
                  <a:pt x="55192" y="522142"/>
                </a:cubicBezTo>
                <a:lnTo>
                  <a:pt x="933957" y="14788"/>
                </a:lnTo>
                <a:cubicBezTo>
                  <a:pt x="951032" y="4930"/>
                  <a:pt x="970090" y="0"/>
                  <a:pt x="989149" y="0"/>
                </a:cubicBezTo>
                <a:close/>
              </a:path>
            </a:pathLst>
          </a:custGeom>
          <a:solidFill>
            <a:schemeClr val="bg1">
              <a:lumMod val="95000"/>
            </a:schemeClr>
          </a:solidFill>
          <a:ln w="25400">
            <a:solidFill>
              <a:schemeClr val="bg1"/>
            </a:solidFill>
          </a:ln>
        </p:spPr>
        <p:txBody>
          <a:bodyPr rtlCol="0" anchor="ctr">
            <a:noAutofit/>
          </a:bodyPr>
          <a:lstStyle>
            <a:lvl1pPr algn="ctr">
              <a:defRPr sz="1100"/>
            </a:lvl1pPr>
          </a:lstStyle>
          <a:p>
            <a:pPr lvl="0"/>
            <a:r>
              <a:rPr lang="en-US" noProof="0"/>
              <a:t>Click icon to add picture</a:t>
            </a:r>
            <a:endParaRPr lang="en-ID" noProof="0"/>
          </a:p>
        </p:txBody>
      </p:sp>
    </p:spTree>
    <p:extLst>
      <p:ext uri="{BB962C8B-B14F-4D97-AF65-F5344CB8AC3E}">
        <p14:creationId xmlns:p14="http://schemas.microsoft.com/office/powerpoint/2010/main" val="12445203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Layout 7">
    <p:spTree>
      <p:nvGrpSpPr>
        <p:cNvPr id="1" name=""/>
        <p:cNvGrpSpPr/>
        <p:nvPr/>
      </p:nvGrpSpPr>
      <p:grpSpPr>
        <a:xfrm>
          <a:off x="0" y="0"/>
          <a:ext cx="0" cy="0"/>
          <a:chOff x="0" y="0"/>
          <a:chExt cx="0" cy="0"/>
        </a:xfrm>
      </p:grpSpPr>
      <p:sp>
        <p:nvSpPr>
          <p:cNvPr id="8" name="Border">
            <a:extLst>
              <a:ext uri="{FF2B5EF4-FFF2-40B4-BE49-F238E27FC236}">
                <a16:creationId xmlns:a16="http://schemas.microsoft.com/office/drawing/2014/main" id="{4AAB0657-180A-4AAE-B0B0-E4B8994D684A}"/>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a:off x="533400" y="485775"/>
            <a:ext cx="11125200" cy="5886450"/>
          </a:xfrm>
          <a:prstGeom prst="rect">
            <a:avLst/>
          </a:prstGeom>
          <a:noFill/>
          <a:ln w="28575">
            <a:solidFill>
              <a:schemeClr val="bg1">
                <a:lumMod val="85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pic>
        <p:nvPicPr>
          <p:cNvPr id="4" name="CNO">
            <a:extLst>
              <a:ext uri="{FF2B5EF4-FFF2-40B4-BE49-F238E27FC236}">
                <a16:creationId xmlns:a16="http://schemas.microsoft.com/office/drawing/2014/main" id="{5910910B-172E-E067-E364-A4291334B2C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val="0"/>
              </a:ext>
            </a:extLst>
          </a:blip>
          <a:srcRect/>
          <a:stretch>
            <a:fillRect/>
          </a:stretch>
        </p:blipFill>
        <p:spPr bwMode="auto">
          <a:xfrm>
            <a:off x="11431588" y="6043613"/>
            <a:ext cx="585787"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a:extLst>
              <a:ext uri="{FF2B5EF4-FFF2-40B4-BE49-F238E27FC236}">
                <a16:creationId xmlns:a16="http://schemas.microsoft.com/office/drawing/2014/main" id="{B933FC61-EF6A-88D2-F85A-8C988FEAD9CE}"/>
              </a:ext>
            </a:extLst>
          </p:cNvPr>
          <p:cNvSpPr>
            <a:spLocks noGrp="1"/>
          </p:cNvSpPr>
          <p:nvPr>
            <p:ph type="title" hasCustomPrompt="1"/>
          </p:nvPr>
        </p:nvSpPr>
        <p:spPr>
          <a:xfrm>
            <a:off x="1932940" y="703062"/>
            <a:ext cx="8326120" cy="905377"/>
          </a:xfrm>
        </p:spPr>
        <p:txBody>
          <a:bodyPr/>
          <a:lstStyle>
            <a:lvl1pPr algn="ctr">
              <a:defRPr/>
            </a:lvl1pPr>
          </a:lstStyle>
          <a:p>
            <a:r>
              <a:rPr lang="en-US"/>
              <a:t>CLICK TO EDIT TITLE (USE ALL CAPS)</a:t>
            </a:r>
          </a:p>
        </p:txBody>
      </p:sp>
      <p:sp>
        <p:nvSpPr>
          <p:cNvPr id="3" name="Text 1"/>
          <p:cNvSpPr>
            <a:spLocks noGrp="1"/>
          </p:cNvSpPr>
          <p:nvPr>
            <p:ph type="body" sz="quarter" idx="14" hasCustomPrompt="1"/>
          </p:nvPr>
        </p:nvSpPr>
        <p:spPr>
          <a:xfrm>
            <a:off x="1518770" y="4821591"/>
            <a:ext cx="2315044" cy="512763"/>
          </a:xfrm>
          <a:prstGeom prst="rect">
            <a:avLst/>
          </a:prstGeom>
        </p:spPr>
        <p:txBody>
          <a:bodyPr/>
          <a:lstStyle>
            <a:lvl1pPr algn="ctr">
              <a:defRPr/>
            </a:lvl1pPr>
            <a:lvl2pPr algn="ctr">
              <a:defRPr/>
            </a:lvl2pPr>
            <a:lvl3pPr algn="ctr">
              <a:defRPr/>
            </a:lvl3pPr>
            <a:lvl4pPr algn="ctr">
              <a:defRPr/>
            </a:lvl4pPr>
            <a:lvl5pPr algn="ctr">
              <a:defRPr/>
            </a:lvl5pPr>
          </a:lstStyle>
          <a:p>
            <a:pPr lvl="0"/>
            <a:r>
              <a:rPr lang="en-US" altLang="en-US"/>
              <a:t>Click to edit text</a:t>
            </a:r>
          </a:p>
        </p:txBody>
      </p:sp>
      <p:sp>
        <p:nvSpPr>
          <p:cNvPr id="11" name="Image 1">
            <a:extLst>
              <a:ext uri="{C183D7F6-B498-43B3-948B-1728B52AA6E4}">
                <adec:decorative xmlns:adec="http://schemas.microsoft.com/office/drawing/2017/decorative" val="1"/>
              </a:ext>
            </a:extLst>
          </p:cNvPr>
          <p:cNvSpPr>
            <a:spLocks noGrp="1"/>
          </p:cNvSpPr>
          <p:nvPr>
            <p:ph type="pic" sz="quarter" idx="13"/>
          </p:nvPr>
        </p:nvSpPr>
        <p:spPr>
          <a:xfrm>
            <a:off x="1518919" y="1911213"/>
            <a:ext cx="2315044" cy="2633221"/>
          </a:xfrm>
          <a:custGeom>
            <a:avLst/>
            <a:gdLst>
              <a:gd name="connsiteX0" fmla="*/ 1157522 w 2315044"/>
              <a:gd name="connsiteY0" fmla="*/ 0 h 2633221"/>
              <a:gd name="connsiteX1" fmla="*/ 1222109 w 2315044"/>
              <a:gd name="connsiteY1" fmla="*/ 17305 h 2633221"/>
              <a:gd name="connsiteX2" fmla="*/ 2250458 w 2315044"/>
              <a:gd name="connsiteY2" fmla="*/ 611021 h 2633221"/>
              <a:gd name="connsiteX3" fmla="*/ 2315044 w 2315044"/>
              <a:gd name="connsiteY3" fmla="*/ 722889 h 2633221"/>
              <a:gd name="connsiteX4" fmla="*/ 2315044 w 2315044"/>
              <a:gd name="connsiteY4" fmla="*/ 1910333 h 2633221"/>
              <a:gd name="connsiteX5" fmla="*/ 2250458 w 2315044"/>
              <a:gd name="connsiteY5" fmla="*/ 2022200 h 2633221"/>
              <a:gd name="connsiteX6" fmla="*/ 1222109 w 2315044"/>
              <a:gd name="connsiteY6" fmla="*/ 2615917 h 2633221"/>
              <a:gd name="connsiteX7" fmla="*/ 1092936 w 2315044"/>
              <a:gd name="connsiteY7" fmla="*/ 2615917 h 2633221"/>
              <a:gd name="connsiteX8" fmla="*/ 64587 w 2315044"/>
              <a:gd name="connsiteY8" fmla="*/ 2022190 h 2633221"/>
              <a:gd name="connsiteX9" fmla="*/ 0 w 2315044"/>
              <a:gd name="connsiteY9" fmla="*/ 1910320 h 2633221"/>
              <a:gd name="connsiteX10" fmla="*/ 0 w 2315044"/>
              <a:gd name="connsiteY10" fmla="*/ 722889 h 2633221"/>
              <a:gd name="connsiteX11" fmla="*/ 64587 w 2315044"/>
              <a:gd name="connsiteY11" fmla="*/ 611021 h 2633221"/>
              <a:gd name="connsiteX12" fmla="*/ 1092936 w 2315044"/>
              <a:gd name="connsiteY12" fmla="*/ 17305 h 2633221"/>
              <a:gd name="connsiteX13" fmla="*/ 1157522 w 2315044"/>
              <a:gd name="connsiteY13" fmla="*/ 0 h 2633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15044" h="2633221">
                <a:moveTo>
                  <a:pt x="1157522" y="0"/>
                </a:moveTo>
                <a:cubicBezTo>
                  <a:pt x="1179825" y="0"/>
                  <a:pt x="1202128" y="5769"/>
                  <a:pt x="1222109" y="17305"/>
                </a:cubicBezTo>
                <a:lnTo>
                  <a:pt x="2250458" y="611021"/>
                </a:lnTo>
                <a:cubicBezTo>
                  <a:pt x="2290431" y="634094"/>
                  <a:pt x="2315044" y="676744"/>
                  <a:pt x="2315044" y="722889"/>
                </a:cubicBezTo>
                <a:lnTo>
                  <a:pt x="2315044" y="1910333"/>
                </a:lnTo>
                <a:cubicBezTo>
                  <a:pt x="2315044" y="1956478"/>
                  <a:pt x="2290419" y="1999128"/>
                  <a:pt x="2250458" y="2022200"/>
                </a:cubicBezTo>
                <a:lnTo>
                  <a:pt x="1222109" y="2615917"/>
                </a:lnTo>
                <a:cubicBezTo>
                  <a:pt x="1182147" y="2638990"/>
                  <a:pt x="1132898" y="2638990"/>
                  <a:pt x="1092936" y="2615917"/>
                </a:cubicBezTo>
                <a:lnTo>
                  <a:pt x="64587" y="2022190"/>
                </a:lnTo>
                <a:cubicBezTo>
                  <a:pt x="24625" y="1999116"/>
                  <a:pt x="0" y="1956467"/>
                  <a:pt x="0" y="1910320"/>
                </a:cubicBezTo>
                <a:lnTo>
                  <a:pt x="0" y="722889"/>
                </a:lnTo>
                <a:cubicBezTo>
                  <a:pt x="0" y="676744"/>
                  <a:pt x="24625" y="634094"/>
                  <a:pt x="64587" y="611021"/>
                </a:cubicBezTo>
                <a:lnTo>
                  <a:pt x="1092936" y="17305"/>
                </a:lnTo>
                <a:cubicBezTo>
                  <a:pt x="1112917" y="5769"/>
                  <a:pt x="1135219" y="0"/>
                  <a:pt x="1157522" y="0"/>
                </a:cubicBezTo>
                <a:close/>
              </a:path>
            </a:pathLst>
          </a:custGeom>
          <a:solidFill>
            <a:schemeClr val="bg1">
              <a:lumMod val="95000"/>
            </a:schemeClr>
          </a:solidFill>
        </p:spPr>
        <p:txBody>
          <a:bodyPr rtlCol="0" anchor="ctr">
            <a:noAutofit/>
          </a:bodyPr>
          <a:lstStyle>
            <a:lvl1pPr algn="ctr">
              <a:defRPr sz="1100"/>
            </a:lvl1pPr>
          </a:lstStyle>
          <a:p>
            <a:pPr lvl="0"/>
            <a:r>
              <a:rPr lang="en-US" noProof="0"/>
              <a:t>Click icon to add picture</a:t>
            </a:r>
            <a:endParaRPr lang="en-ID" noProof="0"/>
          </a:p>
        </p:txBody>
      </p:sp>
      <p:sp>
        <p:nvSpPr>
          <p:cNvPr id="9" name="Text 2"/>
          <p:cNvSpPr>
            <a:spLocks noGrp="1"/>
          </p:cNvSpPr>
          <p:nvPr>
            <p:ph type="body" sz="quarter" idx="15" hasCustomPrompt="1"/>
          </p:nvPr>
        </p:nvSpPr>
        <p:spPr>
          <a:xfrm>
            <a:off x="4878980" y="2460261"/>
            <a:ext cx="2434040" cy="512763"/>
          </a:xfrm>
          <a:prstGeom prst="rect">
            <a:avLst/>
          </a:prstGeom>
        </p:spPr>
        <p:txBody>
          <a:bodyPr/>
          <a:lstStyle>
            <a:lvl1pPr algn="ctr">
              <a:defRPr/>
            </a:lvl1pPr>
            <a:lvl2pPr algn="ctr">
              <a:defRPr/>
            </a:lvl2pPr>
            <a:lvl3pPr algn="ctr">
              <a:defRPr/>
            </a:lvl3pPr>
            <a:lvl4pPr algn="ctr">
              <a:defRPr/>
            </a:lvl4pPr>
            <a:lvl5pPr algn="ctr">
              <a:defRPr/>
            </a:lvl5pPr>
          </a:lstStyle>
          <a:p>
            <a:pPr lvl="0"/>
            <a:r>
              <a:rPr lang="en-US" altLang="en-US"/>
              <a:t>Click to edit text</a:t>
            </a:r>
          </a:p>
        </p:txBody>
      </p:sp>
      <p:sp>
        <p:nvSpPr>
          <p:cNvPr id="12" name="Image 2">
            <a:extLst>
              <a:ext uri="{C183D7F6-B498-43B3-948B-1728B52AA6E4}">
                <adec:decorative xmlns:adec="http://schemas.microsoft.com/office/drawing/2017/decorative" val="1"/>
              </a:ext>
            </a:extLst>
          </p:cNvPr>
          <p:cNvSpPr>
            <a:spLocks noGrp="1"/>
          </p:cNvSpPr>
          <p:nvPr>
            <p:ph type="pic" sz="quarter" idx="12"/>
          </p:nvPr>
        </p:nvSpPr>
        <p:spPr>
          <a:xfrm>
            <a:off x="4938478" y="3227824"/>
            <a:ext cx="2315044" cy="2633220"/>
          </a:xfrm>
          <a:custGeom>
            <a:avLst/>
            <a:gdLst>
              <a:gd name="connsiteX0" fmla="*/ 1157522 w 2315044"/>
              <a:gd name="connsiteY0" fmla="*/ 0 h 2633220"/>
              <a:gd name="connsiteX1" fmla="*/ 1222109 w 2315044"/>
              <a:gd name="connsiteY1" fmla="*/ 17304 h 2633220"/>
              <a:gd name="connsiteX2" fmla="*/ 2250458 w 2315044"/>
              <a:gd name="connsiteY2" fmla="*/ 611020 h 2633220"/>
              <a:gd name="connsiteX3" fmla="*/ 2315044 w 2315044"/>
              <a:gd name="connsiteY3" fmla="*/ 722889 h 2633220"/>
              <a:gd name="connsiteX4" fmla="*/ 2315044 w 2315044"/>
              <a:gd name="connsiteY4" fmla="*/ 1910332 h 2633220"/>
              <a:gd name="connsiteX5" fmla="*/ 2250458 w 2315044"/>
              <a:gd name="connsiteY5" fmla="*/ 2022199 h 2633220"/>
              <a:gd name="connsiteX6" fmla="*/ 1222109 w 2315044"/>
              <a:gd name="connsiteY6" fmla="*/ 2615916 h 2633220"/>
              <a:gd name="connsiteX7" fmla="*/ 1092936 w 2315044"/>
              <a:gd name="connsiteY7" fmla="*/ 2615916 h 2633220"/>
              <a:gd name="connsiteX8" fmla="*/ 64587 w 2315044"/>
              <a:gd name="connsiteY8" fmla="*/ 2022189 h 2633220"/>
              <a:gd name="connsiteX9" fmla="*/ 0 w 2315044"/>
              <a:gd name="connsiteY9" fmla="*/ 1910319 h 2633220"/>
              <a:gd name="connsiteX10" fmla="*/ 0 w 2315044"/>
              <a:gd name="connsiteY10" fmla="*/ 722889 h 2633220"/>
              <a:gd name="connsiteX11" fmla="*/ 64587 w 2315044"/>
              <a:gd name="connsiteY11" fmla="*/ 611020 h 2633220"/>
              <a:gd name="connsiteX12" fmla="*/ 1092936 w 2315044"/>
              <a:gd name="connsiteY12" fmla="*/ 17304 h 2633220"/>
              <a:gd name="connsiteX13" fmla="*/ 1157522 w 2315044"/>
              <a:gd name="connsiteY13" fmla="*/ 0 h 2633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15044" h="2633220">
                <a:moveTo>
                  <a:pt x="1157522" y="0"/>
                </a:moveTo>
                <a:cubicBezTo>
                  <a:pt x="1179825" y="0"/>
                  <a:pt x="1202128" y="5768"/>
                  <a:pt x="1222109" y="17304"/>
                </a:cubicBezTo>
                <a:lnTo>
                  <a:pt x="2250458" y="611020"/>
                </a:lnTo>
                <a:cubicBezTo>
                  <a:pt x="2290431" y="634093"/>
                  <a:pt x="2315044" y="676743"/>
                  <a:pt x="2315044" y="722889"/>
                </a:cubicBezTo>
                <a:lnTo>
                  <a:pt x="2315044" y="1910332"/>
                </a:lnTo>
                <a:cubicBezTo>
                  <a:pt x="2315044" y="1956477"/>
                  <a:pt x="2290419" y="1999127"/>
                  <a:pt x="2250458" y="2022199"/>
                </a:cubicBezTo>
                <a:lnTo>
                  <a:pt x="1222109" y="2615916"/>
                </a:lnTo>
                <a:cubicBezTo>
                  <a:pt x="1182147" y="2638989"/>
                  <a:pt x="1132898" y="2638989"/>
                  <a:pt x="1092936" y="2615916"/>
                </a:cubicBezTo>
                <a:lnTo>
                  <a:pt x="64587" y="2022189"/>
                </a:lnTo>
                <a:cubicBezTo>
                  <a:pt x="24625" y="1999115"/>
                  <a:pt x="0" y="1956466"/>
                  <a:pt x="0" y="1910319"/>
                </a:cubicBezTo>
                <a:lnTo>
                  <a:pt x="0" y="722889"/>
                </a:lnTo>
                <a:cubicBezTo>
                  <a:pt x="0" y="676743"/>
                  <a:pt x="24625" y="634093"/>
                  <a:pt x="64587" y="611020"/>
                </a:cubicBezTo>
                <a:lnTo>
                  <a:pt x="1092936" y="17304"/>
                </a:lnTo>
                <a:cubicBezTo>
                  <a:pt x="1112917" y="5768"/>
                  <a:pt x="1135220" y="0"/>
                  <a:pt x="1157522" y="0"/>
                </a:cubicBezTo>
                <a:close/>
              </a:path>
            </a:pathLst>
          </a:custGeom>
          <a:solidFill>
            <a:schemeClr val="bg1">
              <a:lumMod val="95000"/>
            </a:schemeClr>
          </a:solidFill>
        </p:spPr>
        <p:txBody>
          <a:bodyPr rtlCol="0" anchor="ctr">
            <a:noAutofit/>
          </a:bodyPr>
          <a:lstStyle>
            <a:lvl1pPr algn="ctr">
              <a:defRPr sz="1100"/>
            </a:lvl1pPr>
          </a:lstStyle>
          <a:p>
            <a:pPr lvl="0"/>
            <a:r>
              <a:rPr lang="en-US" noProof="0"/>
              <a:t>Click icon to add picture</a:t>
            </a:r>
            <a:endParaRPr lang="en-ID" noProof="0"/>
          </a:p>
        </p:txBody>
      </p:sp>
      <p:sp>
        <p:nvSpPr>
          <p:cNvPr id="14" name="Text 3"/>
          <p:cNvSpPr>
            <a:spLocks noGrp="1"/>
          </p:cNvSpPr>
          <p:nvPr>
            <p:ph type="body" sz="quarter" idx="16" hasCustomPrompt="1"/>
          </p:nvPr>
        </p:nvSpPr>
        <p:spPr>
          <a:xfrm>
            <a:off x="8365422" y="4821591"/>
            <a:ext cx="2315044" cy="512763"/>
          </a:xfrm>
          <a:prstGeom prst="rect">
            <a:avLst/>
          </a:prstGeom>
        </p:spPr>
        <p:txBody>
          <a:bodyPr/>
          <a:lstStyle>
            <a:lvl1pPr algn="ctr">
              <a:defRPr/>
            </a:lvl1pPr>
            <a:lvl2pPr algn="ctr">
              <a:defRPr/>
            </a:lvl2pPr>
            <a:lvl3pPr algn="ctr">
              <a:defRPr/>
            </a:lvl3pPr>
            <a:lvl4pPr algn="ctr">
              <a:defRPr/>
            </a:lvl4pPr>
            <a:lvl5pPr algn="ctr">
              <a:defRPr/>
            </a:lvl5pPr>
          </a:lstStyle>
          <a:p>
            <a:pPr lvl="0"/>
            <a:r>
              <a:rPr lang="en-US" altLang="en-US"/>
              <a:t>Click to edit text</a:t>
            </a:r>
          </a:p>
        </p:txBody>
      </p:sp>
      <p:sp>
        <p:nvSpPr>
          <p:cNvPr id="13" name="Image 3">
            <a:extLst>
              <a:ext uri="{C183D7F6-B498-43B3-948B-1728B52AA6E4}">
                <adec:decorative xmlns:adec="http://schemas.microsoft.com/office/drawing/2017/decorative" val="1"/>
              </a:ext>
            </a:extLst>
          </p:cNvPr>
          <p:cNvSpPr>
            <a:spLocks noGrp="1"/>
          </p:cNvSpPr>
          <p:nvPr>
            <p:ph type="pic" sz="quarter" idx="11"/>
          </p:nvPr>
        </p:nvSpPr>
        <p:spPr>
          <a:xfrm>
            <a:off x="8358038" y="1911213"/>
            <a:ext cx="2315044" cy="2633221"/>
          </a:xfrm>
          <a:custGeom>
            <a:avLst/>
            <a:gdLst>
              <a:gd name="connsiteX0" fmla="*/ 1157522 w 2315044"/>
              <a:gd name="connsiteY0" fmla="*/ 0 h 2633221"/>
              <a:gd name="connsiteX1" fmla="*/ 1222109 w 2315044"/>
              <a:gd name="connsiteY1" fmla="*/ 17305 h 2633221"/>
              <a:gd name="connsiteX2" fmla="*/ 2250458 w 2315044"/>
              <a:gd name="connsiteY2" fmla="*/ 611021 h 2633221"/>
              <a:gd name="connsiteX3" fmla="*/ 2315044 w 2315044"/>
              <a:gd name="connsiteY3" fmla="*/ 722889 h 2633221"/>
              <a:gd name="connsiteX4" fmla="*/ 2315044 w 2315044"/>
              <a:gd name="connsiteY4" fmla="*/ 1910333 h 2633221"/>
              <a:gd name="connsiteX5" fmla="*/ 2250458 w 2315044"/>
              <a:gd name="connsiteY5" fmla="*/ 2022200 h 2633221"/>
              <a:gd name="connsiteX6" fmla="*/ 1222109 w 2315044"/>
              <a:gd name="connsiteY6" fmla="*/ 2615917 h 2633221"/>
              <a:gd name="connsiteX7" fmla="*/ 1092935 w 2315044"/>
              <a:gd name="connsiteY7" fmla="*/ 2615917 h 2633221"/>
              <a:gd name="connsiteX8" fmla="*/ 64587 w 2315044"/>
              <a:gd name="connsiteY8" fmla="*/ 2022190 h 2633221"/>
              <a:gd name="connsiteX9" fmla="*/ 0 w 2315044"/>
              <a:gd name="connsiteY9" fmla="*/ 1910320 h 2633221"/>
              <a:gd name="connsiteX10" fmla="*/ 0 w 2315044"/>
              <a:gd name="connsiteY10" fmla="*/ 722889 h 2633221"/>
              <a:gd name="connsiteX11" fmla="*/ 64587 w 2315044"/>
              <a:gd name="connsiteY11" fmla="*/ 611021 h 2633221"/>
              <a:gd name="connsiteX12" fmla="*/ 1092935 w 2315044"/>
              <a:gd name="connsiteY12" fmla="*/ 17305 h 2633221"/>
              <a:gd name="connsiteX13" fmla="*/ 1157522 w 2315044"/>
              <a:gd name="connsiteY13" fmla="*/ 0 h 2633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15044" h="2633221">
                <a:moveTo>
                  <a:pt x="1157522" y="0"/>
                </a:moveTo>
                <a:cubicBezTo>
                  <a:pt x="1179825" y="0"/>
                  <a:pt x="1202128" y="5769"/>
                  <a:pt x="1222109" y="17305"/>
                </a:cubicBezTo>
                <a:lnTo>
                  <a:pt x="2250458" y="611021"/>
                </a:lnTo>
                <a:cubicBezTo>
                  <a:pt x="2290431" y="634094"/>
                  <a:pt x="2315044" y="676744"/>
                  <a:pt x="2315044" y="722889"/>
                </a:cubicBezTo>
                <a:lnTo>
                  <a:pt x="2315044" y="1910333"/>
                </a:lnTo>
                <a:cubicBezTo>
                  <a:pt x="2315044" y="1956478"/>
                  <a:pt x="2290419" y="1999128"/>
                  <a:pt x="2250458" y="2022200"/>
                </a:cubicBezTo>
                <a:lnTo>
                  <a:pt x="1222109" y="2615917"/>
                </a:lnTo>
                <a:cubicBezTo>
                  <a:pt x="1182147" y="2638990"/>
                  <a:pt x="1132897" y="2638990"/>
                  <a:pt x="1092935" y="2615917"/>
                </a:cubicBezTo>
                <a:lnTo>
                  <a:pt x="64587" y="2022190"/>
                </a:lnTo>
                <a:cubicBezTo>
                  <a:pt x="24625" y="1999116"/>
                  <a:pt x="0" y="1956467"/>
                  <a:pt x="0" y="1910320"/>
                </a:cubicBezTo>
                <a:lnTo>
                  <a:pt x="0" y="722889"/>
                </a:lnTo>
                <a:cubicBezTo>
                  <a:pt x="0" y="676744"/>
                  <a:pt x="24625" y="634094"/>
                  <a:pt x="64587" y="611021"/>
                </a:cubicBezTo>
                <a:lnTo>
                  <a:pt x="1092935" y="17305"/>
                </a:lnTo>
                <a:cubicBezTo>
                  <a:pt x="1112916" y="5769"/>
                  <a:pt x="1135219" y="0"/>
                  <a:pt x="1157522" y="0"/>
                </a:cubicBezTo>
                <a:close/>
              </a:path>
            </a:pathLst>
          </a:custGeom>
          <a:solidFill>
            <a:schemeClr val="bg1">
              <a:lumMod val="95000"/>
            </a:schemeClr>
          </a:solidFill>
        </p:spPr>
        <p:txBody>
          <a:bodyPr rtlCol="0" anchor="ctr">
            <a:noAutofit/>
          </a:bodyPr>
          <a:lstStyle>
            <a:lvl1pPr algn="ctr">
              <a:defRPr sz="1100"/>
            </a:lvl1pPr>
          </a:lstStyle>
          <a:p>
            <a:pPr lvl="0"/>
            <a:r>
              <a:rPr lang="en-US" noProof="0"/>
              <a:t>Click icon to add picture</a:t>
            </a:r>
            <a:endParaRPr lang="en-ID" noProof="0"/>
          </a:p>
        </p:txBody>
      </p:sp>
    </p:spTree>
    <p:extLst>
      <p:ext uri="{BB962C8B-B14F-4D97-AF65-F5344CB8AC3E}">
        <p14:creationId xmlns:p14="http://schemas.microsoft.com/office/powerpoint/2010/main" val="20462006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Layout 7 Blank">
    <p:spTree>
      <p:nvGrpSpPr>
        <p:cNvPr id="1" name=""/>
        <p:cNvGrpSpPr/>
        <p:nvPr/>
      </p:nvGrpSpPr>
      <p:grpSpPr>
        <a:xfrm>
          <a:off x="0" y="0"/>
          <a:ext cx="0" cy="0"/>
          <a:chOff x="0" y="0"/>
          <a:chExt cx="0" cy="0"/>
        </a:xfrm>
      </p:grpSpPr>
      <p:sp>
        <p:nvSpPr>
          <p:cNvPr id="8" name="Border">
            <a:extLst>
              <a:ext uri="{FF2B5EF4-FFF2-40B4-BE49-F238E27FC236}">
                <a16:creationId xmlns:a16="http://schemas.microsoft.com/office/drawing/2014/main" id="{4AAB0657-180A-4AAE-B0B0-E4B8994D684A}"/>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a:off x="533400" y="485775"/>
            <a:ext cx="11125200" cy="5886450"/>
          </a:xfrm>
          <a:prstGeom prst="rect">
            <a:avLst/>
          </a:prstGeom>
          <a:noFill/>
          <a:ln w="28575">
            <a:solidFill>
              <a:schemeClr val="bg1">
                <a:lumMod val="85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pic>
        <p:nvPicPr>
          <p:cNvPr id="4" name="CNO">
            <a:extLst>
              <a:ext uri="{FF2B5EF4-FFF2-40B4-BE49-F238E27FC236}">
                <a16:creationId xmlns:a16="http://schemas.microsoft.com/office/drawing/2014/main" id="{5910910B-172E-E067-E364-A4291334B2C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val="0"/>
              </a:ext>
            </a:extLst>
          </a:blip>
          <a:srcRect/>
          <a:stretch>
            <a:fillRect/>
          </a:stretch>
        </p:blipFill>
        <p:spPr bwMode="auto">
          <a:xfrm>
            <a:off x="11431588" y="6043613"/>
            <a:ext cx="585787"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a:extLst>
              <a:ext uri="{FF2B5EF4-FFF2-40B4-BE49-F238E27FC236}">
                <a16:creationId xmlns:a16="http://schemas.microsoft.com/office/drawing/2014/main" id="{B933FC61-EF6A-88D2-F85A-8C988FEAD9CE}"/>
              </a:ext>
            </a:extLst>
          </p:cNvPr>
          <p:cNvSpPr>
            <a:spLocks noGrp="1"/>
          </p:cNvSpPr>
          <p:nvPr>
            <p:ph type="title" hasCustomPrompt="1"/>
          </p:nvPr>
        </p:nvSpPr>
        <p:spPr>
          <a:xfrm>
            <a:off x="1932940" y="703062"/>
            <a:ext cx="8326120" cy="905377"/>
          </a:xfrm>
        </p:spPr>
        <p:txBody>
          <a:bodyPr/>
          <a:lstStyle>
            <a:lvl1pPr algn="ctr">
              <a:defRPr/>
            </a:lvl1pPr>
          </a:lstStyle>
          <a:p>
            <a:r>
              <a:rPr lang="en-US"/>
              <a:t>CLICK TO EDIT TITLE (USE ALL CAPS)</a:t>
            </a:r>
          </a:p>
        </p:txBody>
      </p:sp>
    </p:spTree>
    <p:extLst>
      <p:ext uri="{BB962C8B-B14F-4D97-AF65-F5344CB8AC3E}">
        <p14:creationId xmlns:p14="http://schemas.microsoft.com/office/powerpoint/2010/main" val="39650271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ntent Layout 7 Blank">
    <p:spTree>
      <p:nvGrpSpPr>
        <p:cNvPr id="1" name=""/>
        <p:cNvGrpSpPr/>
        <p:nvPr/>
      </p:nvGrpSpPr>
      <p:grpSpPr>
        <a:xfrm>
          <a:off x="0" y="0"/>
          <a:ext cx="0" cy="0"/>
          <a:chOff x="0" y="0"/>
          <a:chExt cx="0" cy="0"/>
        </a:xfrm>
      </p:grpSpPr>
      <p:sp>
        <p:nvSpPr>
          <p:cNvPr id="8" name="Border">
            <a:extLst>
              <a:ext uri="{FF2B5EF4-FFF2-40B4-BE49-F238E27FC236}">
                <a16:creationId xmlns:a16="http://schemas.microsoft.com/office/drawing/2014/main" id="{4AAB0657-180A-4AAE-B0B0-E4B8994D684A}"/>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a:off x="533400" y="485775"/>
            <a:ext cx="11125200" cy="5886450"/>
          </a:xfrm>
          <a:prstGeom prst="rect">
            <a:avLst/>
          </a:prstGeom>
          <a:noFill/>
          <a:ln w="28575">
            <a:solidFill>
              <a:schemeClr val="bg1">
                <a:lumMod val="85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pic>
        <p:nvPicPr>
          <p:cNvPr id="4" name="CNO">
            <a:extLst>
              <a:ext uri="{FF2B5EF4-FFF2-40B4-BE49-F238E27FC236}">
                <a16:creationId xmlns:a16="http://schemas.microsoft.com/office/drawing/2014/main" id="{5910910B-172E-E067-E364-A4291334B2C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val="0"/>
              </a:ext>
            </a:extLst>
          </a:blip>
          <a:srcRect/>
          <a:stretch>
            <a:fillRect/>
          </a:stretch>
        </p:blipFill>
        <p:spPr bwMode="auto">
          <a:xfrm>
            <a:off x="11431588" y="6043613"/>
            <a:ext cx="585787"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a:extLst>
              <a:ext uri="{FF2B5EF4-FFF2-40B4-BE49-F238E27FC236}">
                <a16:creationId xmlns:a16="http://schemas.microsoft.com/office/drawing/2014/main" id="{B933FC61-EF6A-88D2-F85A-8C988FEAD9CE}"/>
              </a:ext>
            </a:extLst>
          </p:cNvPr>
          <p:cNvSpPr>
            <a:spLocks noGrp="1"/>
          </p:cNvSpPr>
          <p:nvPr>
            <p:ph type="title" hasCustomPrompt="1"/>
          </p:nvPr>
        </p:nvSpPr>
        <p:spPr>
          <a:xfrm>
            <a:off x="1932940" y="703062"/>
            <a:ext cx="8326120" cy="905377"/>
          </a:xfrm>
          <a:prstGeom prst="roundRect">
            <a:avLst/>
          </a:prstGeom>
          <a:solidFill>
            <a:schemeClr val="accent1"/>
          </a:solidFill>
        </p:spPr>
        <p:txBody>
          <a:bodyPr/>
          <a:lstStyle>
            <a:lvl1pPr algn="ctr">
              <a:defRPr>
                <a:solidFill>
                  <a:schemeClr val="bg1"/>
                </a:solidFill>
              </a:defRPr>
            </a:lvl1pPr>
          </a:lstStyle>
          <a:p>
            <a:r>
              <a:rPr lang="en-US"/>
              <a:t>CLICK TO EDIT TITLE (USE ALL CAPS)</a:t>
            </a:r>
          </a:p>
        </p:txBody>
      </p:sp>
    </p:spTree>
    <p:extLst>
      <p:ext uri="{BB962C8B-B14F-4D97-AF65-F5344CB8AC3E}">
        <p14:creationId xmlns:p14="http://schemas.microsoft.com/office/powerpoint/2010/main" val="496512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Layout 8">
    <p:spTree>
      <p:nvGrpSpPr>
        <p:cNvPr id="1" name=""/>
        <p:cNvGrpSpPr/>
        <p:nvPr/>
      </p:nvGrpSpPr>
      <p:grpSpPr>
        <a:xfrm>
          <a:off x="0" y="0"/>
          <a:ext cx="0" cy="0"/>
          <a:chOff x="0" y="0"/>
          <a:chExt cx="0" cy="0"/>
        </a:xfrm>
      </p:grpSpPr>
      <p:sp>
        <p:nvSpPr>
          <p:cNvPr id="6" name="Background">
            <a:extLst>
              <a:ext uri="{FF2B5EF4-FFF2-40B4-BE49-F238E27FC236}">
                <a16:creationId xmlns:a16="http://schemas.microsoft.com/office/drawing/2014/main" id="{33370FFF-A08A-466A-ACDE-530729C5F82A}"/>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a:off x="0" y="0"/>
            <a:ext cx="3570288" cy="4391660"/>
          </a:xfrm>
          <a:custGeom>
            <a:avLst/>
            <a:gdLst>
              <a:gd name="connsiteX0" fmla="*/ 0 w 3570514"/>
              <a:gd name="connsiteY0" fmla="*/ 0 h 4426855"/>
              <a:gd name="connsiteX1" fmla="*/ 3570514 w 3570514"/>
              <a:gd name="connsiteY1" fmla="*/ 0 h 4426855"/>
              <a:gd name="connsiteX2" fmla="*/ 3570514 w 3570514"/>
              <a:gd name="connsiteY2" fmla="*/ 2110505 h 4426855"/>
              <a:gd name="connsiteX3" fmla="*/ 1785257 w 3570514"/>
              <a:gd name="connsiteY3" fmla="*/ 2110505 h 4426855"/>
              <a:gd name="connsiteX4" fmla="*/ 1785257 w 3570514"/>
              <a:gd name="connsiteY4" fmla="*/ 4426855 h 4426855"/>
              <a:gd name="connsiteX5" fmla="*/ 0 w 3570514"/>
              <a:gd name="connsiteY5" fmla="*/ 4426855 h 4426855"/>
              <a:gd name="connsiteX6" fmla="*/ 0 w 3570514"/>
              <a:gd name="connsiteY6" fmla="*/ 0 h 4426855"/>
              <a:gd name="connsiteX0" fmla="*/ 0 w 3570514"/>
              <a:gd name="connsiteY0" fmla="*/ 34297 h 4426855"/>
              <a:gd name="connsiteX1" fmla="*/ 3570514 w 3570514"/>
              <a:gd name="connsiteY1" fmla="*/ 0 h 4426855"/>
              <a:gd name="connsiteX2" fmla="*/ 3570514 w 3570514"/>
              <a:gd name="connsiteY2" fmla="*/ 2110505 h 4426855"/>
              <a:gd name="connsiteX3" fmla="*/ 1785257 w 3570514"/>
              <a:gd name="connsiteY3" fmla="*/ 2110505 h 4426855"/>
              <a:gd name="connsiteX4" fmla="*/ 1785257 w 3570514"/>
              <a:gd name="connsiteY4" fmla="*/ 4426855 h 4426855"/>
              <a:gd name="connsiteX5" fmla="*/ 0 w 3570514"/>
              <a:gd name="connsiteY5" fmla="*/ 4426855 h 4426855"/>
              <a:gd name="connsiteX6" fmla="*/ 0 w 3570514"/>
              <a:gd name="connsiteY6" fmla="*/ 34297 h 4426855"/>
              <a:gd name="connsiteX0" fmla="*/ 0 w 3570514"/>
              <a:gd name="connsiteY0" fmla="*/ 0 h 4392558"/>
              <a:gd name="connsiteX1" fmla="*/ 3566704 w 3570514"/>
              <a:gd name="connsiteY1" fmla="*/ 0 h 4392558"/>
              <a:gd name="connsiteX2" fmla="*/ 3570514 w 3570514"/>
              <a:gd name="connsiteY2" fmla="*/ 2076208 h 4392558"/>
              <a:gd name="connsiteX3" fmla="*/ 1785257 w 3570514"/>
              <a:gd name="connsiteY3" fmla="*/ 2076208 h 4392558"/>
              <a:gd name="connsiteX4" fmla="*/ 1785257 w 3570514"/>
              <a:gd name="connsiteY4" fmla="*/ 4392558 h 4392558"/>
              <a:gd name="connsiteX5" fmla="*/ 0 w 3570514"/>
              <a:gd name="connsiteY5" fmla="*/ 4392558 h 4392558"/>
              <a:gd name="connsiteX6" fmla="*/ 0 w 3570514"/>
              <a:gd name="connsiteY6" fmla="*/ 0 h 4392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70514" h="4392558">
                <a:moveTo>
                  <a:pt x="0" y="0"/>
                </a:moveTo>
                <a:lnTo>
                  <a:pt x="3566704" y="0"/>
                </a:lnTo>
                <a:lnTo>
                  <a:pt x="3570514" y="2076208"/>
                </a:lnTo>
                <a:lnTo>
                  <a:pt x="1785257" y="2076208"/>
                </a:lnTo>
                <a:lnTo>
                  <a:pt x="1785257" y="4392558"/>
                </a:lnTo>
                <a:lnTo>
                  <a:pt x="0" y="4392558"/>
                </a:lnTo>
                <a:lnTo>
                  <a:pt x="0" y="0"/>
                </a:lnTo>
                <a:close/>
              </a:path>
            </a:pathLst>
          </a:custGeom>
          <a:solidFill>
            <a:srgbClr val="005D7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Background texture">
            <a:extLst>
              <a:ext uri="{FF2B5EF4-FFF2-40B4-BE49-F238E27FC236}">
                <a16:creationId xmlns:a16="http://schemas.microsoft.com/office/drawing/2014/main" id="{FB022245-DF81-3247-CB2A-E656A67FDBB6}"/>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a:off x="0" y="0"/>
            <a:ext cx="3576320" cy="4390390"/>
          </a:xfrm>
          <a:custGeom>
            <a:avLst/>
            <a:gdLst>
              <a:gd name="connsiteX0" fmla="*/ 0 w 3570288"/>
              <a:gd name="connsiteY0" fmla="*/ 0 h 4400550"/>
              <a:gd name="connsiteX1" fmla="*/ 3570288 w 3570288"/>
              <a:gd name="connsiteY1" fmla="*/ 0 h 4400550"/>
              <a:gd name="connsiteX2" fmla="*/ 3570288 w 3570288"/>
              <a:gd name="connsiteY2" fmla="*/ 4400550 h 4400550"/>
              <a:gd name="connsiteX3" fmla="*/ 0 w 3570288"/>
              <a:gd name="connsiteY3" fmla="*/ 4400550 h 4400550"/>
              <a:gd name="connsiteX4" fmla="*/ 0 w 3570288"/>
              <a:gd name="connsiteY4" fmla="*/ 0 h 4400550"/>
              <a:gd name="connsiteX0" fmla="*/ 0 w 3570288"/>
              <a:gd name="connsiteY0" fmla="*/ 0 h 4400550"/>
              <a:gd name="connsiteX1" fmla="*/ 3570288 w 3570288"/>
              <a:gd name="connsiteY1" fmla="*/ 0 h 4400550"/>
              <a:gd name="connsiteX2" fmla="*/ 1792288 w 3570288"/>
              <a:gd name="connsiteY2" fmla="*/ 2073910 h 4400550"/>
              <a:gd name="connsiteX3" fmla="*/ 0 w 3570288"/>
              <a:gd name="connsiteY3" fmla="*/ 4400550 h 4400550"/>
              <a:gd name="connsiteX4" fmla="*/ 0 w 3570288"/>
              <a:gd name="connsiteY4" fmla="*/ 0 h 4400550"/>
              <a:gd name="connsiteX0" fmla="*/ 0 w 3638113"/>
              <a:gd name="connsiteY0" fmla="*/ 0 h 4400550"/>
              <a:gd name="connsiteX1" fmla="*/ 3570288 w 3638113"/>
              <a:gd name="connsiteY1" fmla="*/ 0 h 4400550"/>
              <a:gd name="connsiteX2" fmla="*/ 3545840 w 3638113"/>
              <a:gd name="connsiteY2" fmla="*/ 2062480 h 4400550"/>
              <a:gd name="connsiteX3" fmla="*/ 1792288 w 3638113"/>
              <a:gd name="connsiteY3" fmla="*/ 2073910 h 4400550"/>
              <a:gd name="connsiteX4" fmla="*/ 0 w 3638113"/>
              <a:gd name="connsiteY4" fmla="*/ 4400550 h 4400550"/>
              <a:gd name="connsiteX5" fmla="*/ 0 w 3638113"/>
              <a:gd name="connsiteY5" fmla="*/ 0 h 4400550"/>
              <a:gd name="connsiteX0" fmla="*/ 0 w 3638113"/>
              <a:gd name="connsiteY0" fmla="*/ 0 h 4400550"/>
              <a:gd name="connsiteX1" fmla="*/ 3570288 w 3638113"/>
              <a:gd name="connsiteY1" fmla="*/ 0 h 4400550"/>
              <a:gd name="connsiteX2" fmla="*/ 3545840 w 3638113"/>
              <a:gd name="connsiteY2" fmla="*/ 2062480 h 4400550"/>
              <a:gd name="connsiteX3" fmla="*/ 1792288 w 3638113"/>
              <a:gd name="connsiteY3" fmla="*/ 2073910 h 4400550"/>
              <a:gd name="connsiteX4" fmla="*/ 1767840 w 3638113"/>
              <a:gd name="connsiteY4" fmla="*/ 4399280 h 4400550"/>
              <a:gd name="connsiteX5" fmla="*/ 0 w 3638113"/>
              <a:gd name="connsiteY5" fmla="*/ 4400550 h 4400550"/>
              <a:gd name="connsiteX6" fmla="*/ 0 w 3638113"/>
              <a:gd name="connsiteY6" fmla="*/ 0 h 4400550"/>
              <a:gd name="connsiteX0" fmla="*/ 0 w 3638113"/>
              <a:gd name="connsiteY0" fmla="*/ 0 h 4400550"/>
              <a:gd name="connsiteX1" fmla="*/ 3570288 w 3638113"/>
              <a:gd name="connsiteY1" fmla="*/ 0 h 4400550"/>
              <a:gd name="connsiteX2" fmla="*/ 3545840 w 3638113"/>
              <a:gd name="connsiteY2" fmla="*/ 2062480 h 4400550"/>
              <a:gd name="connsiteX3" fmla="*/ 1792288 w 3638113"/>
              <a:gd name="connsiteY3" fmla="*/ 2073910 h 4400550"/>
              <a:gd name="connsiteX4" fmla="*/ 1767840 w 3638113"/>
              <a:gd name="connsiteY4" fmla="*/ 4399280 h 4400550"/>
              <a:gd name="connsiteX5" fmla="*/ 0 w 3638113"/>
              <a:gd name="connsiteY5" fmla="*/ 4400550 h 4400550"/>
              <a:gd name="connsiteX6" fmla="*/ 0 w 3638113"/>
              <a:gd name="connsiteY6" fmla="*/ 0 h 4400550"/>
              <a:gd name="connsiteX0" fmla="*/ 0 w 3638113"/>
              <a:gd name="connsiteY0" fmla="*/ 0 h 4400550"/>
              <a:gd name="connsiteX1" fmla="*/ 3570288 w 3638113"/>
              <a:gd name="connsiteY1" fmla="*/ 0 h 4400550"/>
              <a:gd name="connsiteX2" fmla="*/ 3545840 w 3638113"/>
              <a:gd name="connsiteY2" fmla="*/ 2062480 h 4400550"/>
              <a:gd name="connsiteX3" fmla="*/ 1792288 w 3638113"/>
              <a:gd name="connsiteY3" fmla="*/ 2073910 h 4400550"/>
              <a:gd name="connsiteX4" fmla="*/ 1767840 w 3638113"/>
              <a:gd name="connsiteY4" fmla="*/ 4399280 h 4400550"/>
              <a:gd name="connsiteX5" fmla="*/ 0 w 3638113"/>
              <a:gd name="connsiteY5" fmla="*/ 4400550 h 4400550"/>
              <a:gd name="connsiteX6" fmla="*/ 0 w 3638113"/>
              <a:gd name="connsiteY6" fmla="*/ 0 h 4400550"/>
              <a:gd name="connsiteX0" fmla="*/ 0 w 3638113"/>
              <a:gd name="connsiteY0" fmla="*/ 0 h 4400550"/>
              <a:gd name="connsiteX1" fmla="*/ 3570288 w 3638113"/>
              <a:gd name="connsiteY1" fmla="*/ 0 h 4400550"/>
              <a:gd name="connsiteX2" fmla="*/ 3545840 w 3638113"/>
              <a:gd name="connsiteY2" fmla="*/ 2062480 h 4400550"/>
              <a:gd name="connsiteX3" fmla="*/ 1780858 w 3638113"/>
              <a:gd name="connsiteY3" fmla="*/ 2073910 h 4400550"/>
              <a:gd name="connsiteX4" fmla="*/ 1767840 w 3638113"/>
              <a:gd name="connsiteY4" fmla="*/ 4399280 h 4400550"/>
              <a:gd name="connsiteX5" fmla="*/ 0 w 3638113"/>
              <a:gd name="connsiteY5" fmla="*/ 4400550 h 4400550"/>
              <a:gd name="connsiteX6" fmla="*/ 0 w 3638113"/>
              <a:gd name="connsiteY6" fmla="*/ 0 h 4400550"/>
              <a:gd name="connsiteX0" fmla="*/ 0 w 3638113"/>
              <a:gd name="connsiteY0" fmla="*/ 0 h 4400550"/>
              <a:gd name="connsiteX1" fmla="*/ 3570288 w 3638113"/>
              <a:gd name="connsiteY1" fmla="*/ 0 h 4400550"/>
              <a:gd name="connsiteX2" fmla="*/ 3545840 w 3638113"/>
              <a:gd name="connsiteY2" fmla="*/ 2062480 h 4400550"/>
              <a:gd name="connsiteX3" fmla="*/ 1780858 w 3638113"/>
              <a:gd name="connsiteY3" fmla="*/ 2073910 h 4400550"/>
              <a:gd name="connsiteX4" fmla="*/ 1767840 w 3638113"/>
              <a:gd name="connsiteY4" fmla="*/ 4399280 h 4400550"/>
              <a:gd name="connsiteX5" fmla="*/ 0 w 3638113"/>
              <a:gd name="connsiteY5" fmla="*/ 4400550 h 4400550"/>
              <a:gd name="connsiteX6" fmla="*/ 0 w 3638113"/>
              <a:gd name="connsiteY6" fmla="*/ 0 h 4400550"/>
              <a:gd name="connsiteX0" fmla="*/ 0 w 3664994"/>
              <a:gd name="connsiteY0" fmla="*/ 0 h 4400550"/>
              <a:gd name="connsiteX1" fmla="*/ 3570288 w 3664994"/>
              <a:gd name="connsiteY1" fmla="*/ 0 h 4400550"/>
              <a:gd name="connsiteX2" fmla="*/ 3576320 w 3664994"/>
              <a:gd name="connsiteY2" fmla="*/ 2081530 h 4400550"/>
              <a:gd name="connsiteX3" fmla="*/ 1780858 w 3664994"/>
              <a:gd name="connsiteY3" fmla="*/ 2073910 h 4400550"/>
              <a:gd name="connsiteX4" fmla="*/ 1767840 w 3664994"/>
              <a:gd name="connsiteY4" fmla="*/ 4399280 h 4400550"/>
              <a:gd name="connsiteX5" fmla="*/ 0 w 3664994"/>
              <a:gd name="connsiteY5" fmla="*/ 4400550 h 4400550"/>
              <a:gd name="connsiteX6" fmla="*/ 0 w 3664994"/>
              <a:gd name="connsiteY6" fmla="*/ 0 h 4400550"/>
              <a:gd name="connsiteX0" fmla="*/ 0 w 3664994"/>
              <a:gd name="connsiteY0" fmla="*/ 0 h 4400550"/>
              <a:gd name="connsiteX1" fmla="*/ 3570288 w 3664994"/>
              <a:gd name="connsiteY1" fmla="*/ 0 h 4400550"/>
              <a:gd name="connsiteX2" fmla="*/ 3576320 w 3664994"/>
              <a:gd name="connsiteY2" fmla="*/ 2081530 h 4400550"/>
              <a:gd name="connsiteX3" fmla="*/ 1780858 w 3664994"/>
              <a:gd name="connsiteY3" fmla="*/ 2073910 h 4400550"/>
              <a:gd name="connsiteX4" fmla="*/ 1767840 w 3664994"/>
              <a:gd name="connsiteY4" fmla="*/ 4399280 h 4400550"/>
              <a:gd name="connsiteX5" fmla="*/ 0 w 3664994"/>
              <a:gd name="connsiteY5" fmla="*/ 4400550 h 4400550"/>
              <a:gd name="connsiteX6" fmla="*/ 0 w 3664994"/>
              <a:gd name="connsiteY6" fmla="*/ 0 h 4400550"/>
              <a:gd name="connsiteX0" fmla="*/ 0 w 3576320"/>
              <a:gd name="connsiteY0" fmla="*/ 0 h 4400550"/>
              <a:gd name="connsiteX1" fmla="*/ 3570288 w 3576320"/>
              <a:gd name="connsiteY1" fmla="*/ 0 h 4400550"/>
              <a:gd name="connsiteX2" fmla="*/ 3576320 w 3576320"/>
              <a:gd name="connsiteY2" fmla="*/ 2081530 h 4400550"/>
              <a:gd name="connsiteX3" fmla="*/ 1780858 w 3576320"/>
              <a:gd name="connsiteY3" fmla="*/ 2073910 h 4400550"/>
              <a:gd name="connsiteX4" fmla="*/ 1767840 w 3576320"/>
              <a:gd name="connsiteY4" fmla="*/ 4399280 h 4400550"/>
              <a:gd name="connsiteX5" fmla="*/ 0 w 3576320"/>
              <a:gd name="connsiteY5" fmla="*/ 4400550 h 4400550"/>
              <a:gd name="connsiteX6" fmla="*/ 0 w 3576320"/>
              <a:gd name="connsiteY6" fmla="*/ 0 h 4400550"/>
              <a:gd name="connsiteX0" fmla="*/ 0 w 3576320"/>
              <a:gd name="connsiteY0" fmla="*/ 0 h 4400550"/>
              <a:gd name="connsiteX1" fmla="*/ 3570288 w 3576320"/>
              <a:gd name="connsiteY1" fmla="*/ 0 h 4400550"/>
              <a:gd name="connsiteX2" fmla="*/ 3576320 w 3576320"/>
              <a:gd name="connsiteY2" fmla="*/ 2081530 h 4400550"/>
              <a:gd name="connsiteX3" fmla="*/ 1780858 w 3576320"/>
              <a:gd name="connsiteY3" fmla="*/ 2073910 h 4400550"/>
              <a:gd name="connsiteX4" fmla="*/ 1767840 w 3576320"/>
              <a:gd name="connsiteY4" fmla="*/ 4399280 h 4400550"/>
              <a:gd name="connsiteX5" fmla="*/ 0 w 3576320"/>
              <a:gd name="connsiteY5" fmla="*/ 4400550 h 4400550"/>
              <a:gd name="connsiteX6" fmla="*/ 0 w 3576320"/>
              <a:gd name="connsiteY6" fmla="*/ 0 h 4400550"/>
              <a:gd name="connsiteX0" fmla="*/ 0 w 3576320"/>
              <a:gd name="connsiteY0" fmla="*/ 0 h 4400550"/>
              <a:gd name="connsiteX1" fmla="*/ 3570288 w 3576320"/>
              <a:gd name="connsiteY1" fmla="*/ 0 h 4400550"/>
              <a:gd name="connsiteX2" fmla="*/ 3576320 w 3576320"/>
              <a:gd name="connsiteY2" fmla="*/ 2081530 h 4400550"/>
              <a:gd name="connsiteX3" fmla="*/ 1780858 w 3576320"/>
              <a:gd name="connsiteY3" fmla="*/ 2073910 h 4400550"/>
              <a:gd name="connsiteX4" fmla="*/ 1785620 w 3576320"/>
              <a:gd name="connsiteY4" fmla="*/ 4386580 h 4400550"/>
              <a:gd name="connsiteX5" fmla="*/ 0 w 3576320"/>
              <a:gd name="connsiteY5" fmla="*/ 4400550 h 4400550"/>
              <a:gd name="connsiteX6" fmla="*/ 0 w 3576320"/>
              <a:gd name="connsiteY6" fmla="*/ 0 h 4400550"/>
              <a:gd name="connsiteX0" fmla="*/ 0 w 3576320"/>
              <a:gd name="connsiteY0" fmla="*/ 0 h 4390390"/>
              <a:gd name="connsiteX1" fmla="*/ 3570288 w 3576320"/>
              <a:gd name="connsiteY1" fmla="*/ 0 h 4390390"/>
              <a:gd name="connsiteX2" fmla="*/ 3576320 w 3576320"/>
              <a:gd name="connsiteY2" fmla="*/ 2081530 h 4390390"/>
              <a:gd name="connsiteX3" fmla="*/ 1780858 w 3576320"/>
              <a:gd name="connsiteY3" fmla="*/ 2073910 h 4390390"/>
              <a:gd name="connsiteX4" fmla="*/ 1785620 w 3576320"/>
              <a:gd name="connsiteY4" fmla="*/ 4386580 h 4390390"/>
              <a:gd name="connsiteX5" fmla="*/ 0 w 3576320"/>
              <a:gd name="connsiteY5" fmla="*/ 4390390 h 4390390"/>
              <a:gd name="connsiteX6" fmla="*/ 0 w 3576320"/>
              <a:gd name="connsiteY6" fmla="*/ 0 h 4390390"/>
              <a:gd name="connsiteX0" fmla="*/ 0 w 3576320"/>
              <a:gd name="connsiteY0" fmla="*/ 0 h 4390390"/>
              <a:gd name="connsiteX1" fmla="*/ 3570288 w 3576320"/>
              <a:gd name="connsiteY1" fmla="*/ 0 h 4390390"/>
              <a:gd name="connsiteX2" fmla="*/ 3576320 w 3576320"/>
              <a:gd name="connsiteY2" fmla="*/ 2081530 h 4390390"/>
              <a:gd name="connsiteX3" fmla="*/ 1780858 w 3576320"/>
              <a:gd name="connsiteY3" fmla="*/ 2073910 h 4390390"/>
              <a:gd name="connsiteX4" fmla="*/ 1785620 w 3576320"/>
              <a:gd name="connsiteY4" fmla="*/ 4386580 h 4390390"/>
              <a:gd name="connsiteX5" fmla="*/ 0 w 3576320"/>
              <a:gd name="connsiteY5" fmla="*/ 4390390 h 4390390"/>
              <a:gd name="connsiteX6" fmla="*/ 0 w 3576320"/>
              <a:gd name="connsiteY6" fmla="*/ 0 h 4390390"/>
              <a:gd name="connsiteX0" fmla="*/ 0 w 3576320"/>
              <a:gd name="connsiteY0" fmla="*/ 0 h 4390390"/>
              <a:gd name="connsiteX1" fmla="*/ 3570288 w 3576320"/>
              <a:gd name="connsiteY1" fmla="*/ 0 h 4390390"/>
              <a:gd name="connsiteX2" fmla="*/ 3576320 w 3576320"/>
              <a:gd name="connsiteY2" fmla="*/ 2081530 h 4390390"/>
              <a:gd name="connsiteX3" fmla="*/ 1780858 w 3576320"/>
              <a:gd name="connsiteY3" fmla="*/ 2073910 h 4390390"/>
              <a:gd name="connsiteX4" fmla="*/ 1785620 w 3576320"/>
              <a:gd name="connsiteY4" fmla="*/ 4386580 h 4390390"/>
              <a:gd name="connsiteX5" fmla="*/ 0 w 3576320"/>
              <a:gd name="connsiteY5" fmla="*/ 4390390 h 4390390"/>
              <a:gd name="connsiteX6" fmla="*/ 0 w 3576320"/>
              <a:gd name="connsiteY6" fmla="*/ 0 h 4390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76320" h="4390390">
                <a:moveTo>
                  <a:pt x="0" y="0"/>
                </a:moveTo>
                <a:lnTo>
                  <a:pt x="3570288" y="0"/>
                </a:lnTo>
                <a:cubicBezTo>
                  <a:pt x="3565525" y="1531620"/>
                  <a:pt x="3565843" y="648970"/>
                  <a:pt x="3576320" y="2081530"/>
                </a:cubicBezTo>
                <a:lnTo>
                  <a:pt x="1780858" y="2073910"/>
                </a:lnTo>
                <a:cubicBezTo>
                  <a:pt x="1788372" y="3738457"/>
                  <a:pt x="1790806" y="2678853"/>
                  <a:pt x="1785620" y="4386580"/>
                </a:cubicBezTo>
                <a:lnTo>
                  <a:pt x="0" y="4390390"/>
                </a:lnTo>
                <a:lnTo>
                  <a:pt x="0" y="0"/>
                </a:lnTo>
                <a:close/>
              </a:path>
            </a:pathLst>
          </a:custGeom>
          <a:blipFill dpi="0" rotWithShape="1">
            <a:blip r:embed="rId2">
              <a:alphaModFix amt="10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10" name="Background image">
            <a:extLst>
              <a:ext uri="{C183D7F6-B498-43B3-948B-1728B52AA6E4}">
                <adec:decorative xmlns:adec="http://schemas.microsoft.com/office/drawing/2017/decorative" val="1"/>
              </a:ext>
            </a:extLst>
          </p:cNvPr>
          <p:cNvSpPr>
            <a:spLocks noGrp="1"/>
          </p:cNvSpPr>
          <p:nvPr>
            <p:ph type="pic" sz="quarter" idx="11" hasCustomPrompt="1"/>
          </p:nvPr>
        </p:nvSpPr>
        <p:spPr>
          <a:xfrm>
            <a:off x="0" y="-1"/>
            <a:ext cx="3570514" cy="4401097"/>
          </a:xfrm>
          <a:custGeom>
            <a:avLst/>
            <a:gdLst>
              <a:gd name="connsiteX0" fmla="*/ 0 w 3570514"/>
              <a:gd name="connsiteY0" fmla="*/ 0 h 4426855"/>
              <a:gd name="connsiteX1" fmla="*/ 3570514 w 3570514"/>
              <a:gd name="connsiteY1" fmla="*/ 0 h 4426855"/>
              <a:gd name="connsiteX2" fmla="*/ 3570514 w 3570514"/>
              <a:gd name="connsiteY2" fmla="*/ 2099257 h 4426855"/>
              <a:gd name="connsiteX3" fmla="*/ 1790163 w 3570514"/>
              <a:gd name="connsiteY3" fmla="*/ 2099257 h 4426855"/>
              <a:gd name="connsiteX4" fmla="*/ 1790163 w 3570514"/>
              <a:gd name="connsiteY4" fmla="*/ 4426855 h 4426855"/>
              <a:gd name="connsiteX5" fmla="*/ 0 w 3570514"/>
              <a:gd name="connsiteY5" fmla="*/ 4426855 h 442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70514" h="4426855">
                <a:moveTo>
                  <a:pt x="0" y="0"/>
                </a:moveTo>
                <a:lnTo>
                  <a:pt x="3570514" y="0"/>
                </a:lnTo>
                <a:lnTo>
                  <a:pt x="3570514" y="2099257"/>
                </a:lnTo>
                <a:lnTo>
                  <a:pt x="1790163" y="2099257"/>
                </a:lnTo>
                <a:lnTo>
                  <a:pt x="1790163" y="4426855"/>
                </a:lnTo>
                <a:lnTo>
                  <a:pt x="0" y="4426855"/>
                </a:lnTo>
                <a:close/>
              </a:path>
            </a:pathLst>
          </a:custGeom>
          <a:noFill/>
        </p:spPr>
        <p:txBody>
          <a:bodyPr rtlCol="0">
            <a:noAutofit/>
          </a:bodyPr>
          <a:lstStyle>
            <a:lvl1pPr>
              <a:defRPr sz="1100">
                <a:solidFill>
                  <a:srgbClr val="BAE55F"/>
                </a:solidFill>
              </a:defRPr>
            </a:lvl1pPr>
          </a:lstStyle>
          <a:p>
            <a:pPr lvl="0"/>
            <a:r>
              <a:rPr lang="en-ID" noProof="0"/>
              <a:t> </a:t>
            </a:r>
          </a:p>
        </p:txBody>
      </p:sp>
      <p:sp>
        <p:nvSpPr>
          <p:cNvPr id="12" name="Image">
            <a:extLst>
              <a:ext uri="{C183D7F6-B498-43B3-948B-1728B52AA6E4}">
                <adec:decorative xmlns:adec="http://schemas.microsoft.com/office/drawing/2017/decorative" val="1"/>
              </a:ext>
            </a:extLst>
          </p:cNvPr>
          <p:cNvSpPr>
            <a:spLocks noGrp="1"/>
          </p:cNvSpPr>
          <p:nvPr>
            <p:ph type="pic" sz="quarter" idx="12"/>
          </p:nvPr>
        </p:nvSpPr>
        <p:spPr>
          <a:xfrm>
            <a:off x="1891048" y="2187669"/>
            <a:ext cx="3080197" cy="3736614"/>
          </a:xfrm>
          <a:custGeom>
            <a:avLst/>
            <a:gdLst>
              <a:gd name="connsiteX0" fmla="*/ 0 w 3086637"/>
              <a:gd name="connsiteY0" fmla="*/ 0 h 3778855"/>
              <a:gd name="connsiteX1" fmla="*/ 3086637 w 3086637"/>
              <a:gd name="connsiteY1" fmla="*/ 0 h 3778855"/>
              <a:gd name="connsiteX2" fmla="*/ 3086637 w 3086637"/>
              <a:gd name="connsiteY2" fmla="*/ 3778855 h 3778855"/>
              <a:gd name="connsiteX3" fmla="*/ 0 w 3086637"/>
              <a:gd name="connsiteY3" fmla="*/ 3778855 h 3778855"/>
            </a:gdLst>
            <a:ahLst/>
            <a:cxnLst>
              <a:cxn ang="0">
                <a:pos x="connsiteX0" y="connsiteY0"/>
              </a:cxn>
              <a:cxn ang="0">
                <a:pos x="connsiteX1" y="connsiteY1"/>
              </a:cxn>
              <a:cxn ang="0">
                <a:pos x="connsiteX2" y="connsiteY2"/>
              </a:cxn>
              <a:cxn ang="0">
                <a:pos x="connsiteX3" y="connsiteY3"/>
              </a:cxn>
            </a:cxnLst>
            <a:rect l="l" t="t" r="r" b="b"/>
            <a:pathLst>
              <a:path w="3086637" h="3778855">
                <a:moveTo>
                  <a:pt x="0" y="0"/>
                </a:moveTo>
                <a:lnTo>
                  <a:pt x="3086637" y="0"/>
                </a:lnTo>
                <a:lnTo>
                  <a:pt x="3086637" y="3778855"/>
                </a:lnTo>
                <a:lnTo>
                  <a:pt x="0" y="3778855"/>
                </a:lnTo>
                <a:close/>
              </a:path>
            </a:pathLst>
          </a:custGeom>
          <a:solidFill>
            <a:schemeClr val="bg1">
              <a:lumMod val="95000"/>
            </a:schemeClr>
          </a:solidFill>
        </p:spPr>
        <p:txBody>
          <a:bodyPr rtlCol="0">
            <a:noAutofit/>
          </a:bodyPr>
          <a:lstStyle>
            <a:lvl1pPr>
              <a:defRPr sz="1100"/>
            </a:lvl1pPr>
          </a:lstStyle>
          <a:p>
            <a:pPr lvl="0"/>
            <a:r>
              <a:rPr lang="en-US" noProof="0"/>
              <a:t>Click icon to add picture</a:t>
            </a:r>
            <a:endParaRPr lang="en-ID" noProof="0"/>
          </a:p>
        </p:txBody>
      </p:sp>
      <p:pic>
        <p:nvPicPr>
          <p:cNvPr id="3" name="CNO">
            <a:extLst>
              <a:ext uri="{FF2B5EF4-FFF2-40B4-BE49-F238E27FC236}">
                <a16:creationId xmlns:a16="http://schemas.microsoft.com/office/drawing/2014/main" id="{7B6F742E-60B7-DA95-6DA6-C47773B405D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3" cstate="screen">
            <a:extLst>
              <a:ext uri="{28A0092B-C50C-407E-A947-70E740481C1C}">
                <a14:useLocalDpi xmlns:a14="http://schemas.microsoft.com/office/drawing/2010/main" val="0"/>
              </a:ext>
            </a:extLst>
          </a:blip>
          <a:srcRect/>
          <a:stretch>
            <a:fillRect/>
          </a:stretch>
        </p:blipFill>
        <p:spPr bwMode="auto">
          <a:xfrm>
            <a:off x="11431588" y="6043613"/>
            <a:ext cx="585787"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itle"/>
          <p:cNvSpPr>
            <a:spLocks noGrp="1"/>
          </p:cNvSpPr>
          <p:nvPr>
            <p:ph type="title" hasCustomPrompt="1"/>
          </p:nvPr>
        </p:nvSpPr>
        <p:spPr>
          <a:xfrm>
            <a:off x="6096000" y="1010557"/>
            <a:ext cx="5335588" cy="1325563"/>
          </a:xfrm>
        </p:spPr>
        <p:txBody>
          <a:bodyPr/>
          <a:lstStyle>
            <a:lvl1pPr>
              <a:defRPr/>
            </a:lvl1pPr>
          </a:lstStyle>
          <a:p>
            <a:r>
              <a:rPr lang="en-US"/>
              <a:t>CLICK TO EDIT TITLE </a:t>
            </a:r>
            <a:br>
              <a:rPr lang="en-US"/>
            </a:br>
            <a:r>
              <a:rPr lang="en-US"/>
              <a:t>(USE ALL CAPS)</a:t>
            </a:r>
          </a:p>
        </p:txBody>
      </p:sp>
      <p:sp>
        <p:nvSpPr>
          <p:cNvPr id="11" name="Content"/>
          <p:cNvSpPr>
            <a:spLocks noGrp="1"/>
          </p:cNvSpPr>
          <p:nvPr>
            <p:ph type="body" sz="quarter" idx="14" hasCustomPrompt="1"/>
          </p:nvPr>
        </p:nvSpPr>
        <p:spPr>
          <a:xfrm>
            <a:off x="6096000" y="2852738"/>
            <a:ext cx="5335588" cy="2393950"/>
          </a:xfrm>
        </p:spPr>
        <p:txBody>
          <a:bodyPr/>
          <a:lstStyle/>
          <a:p>
            <a:pPr lvl="0"/>
            <a:r>
              <a:rPr lang="en-US"/>
              <a:t>Click to edit text</a:t>
            </a:r>
          </a:p>
          <a:p>
            <a:pPr lvl="1"/>
            <a:r>
              <a:rPr lang="en-US"/>
              <a:t>Second level</a:t>
            </a:r>
          </a:p>
          <a:p>
            <a:pPr lvl="2"/>
            <a:r>
              <a:rPr lang="en-US"/>
              <a:t>Third level</a:t>
            </a:r>
          </a:p>
        </p:txBody>
      </p:sp>
    </p:spTree>
    <p:extLst>
      <p:ext uri="{BB962C8B-B14F-4D97-AF65-F5344CB8AC3E}">
        <p14:creationId xmlns:p14="http://schemas.microsoft.com/office/powerpoint/2010/main" val="3407361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Layout 9">
    <p:spTree>
      <p:nvGrpSpPr>
        <p:cNvPr id="1" name=""/>
        <p:cNvGrpSpPr/>
        <p:nvPr/>
      </p:nvGrpSpPr>
      <p:grpSpPr>
        <a:xfrm>
          <a:off x="0" y="0"/>
          <a:ext cx="0" cy="0"/>
          <a:chOff x="0" y="0"/>
          <a:chExt cx="0" cy="0"/>
        </a:xfrm>
      </p:grpSpPr>
      <p:sp>
        <p:nvSpPr>
          <p:cNvPr id="7" name="Background">
            <a:extLst>
              <a:ext uri="{FF2B5EF4-FFF2-40B4-BE49-F238E27FC236}">
                <a16:creationId xmlns:a16="http://schemas.microsoft.com/office/drawing/2014/main" id="{11DB50ED-C474-46C3-B2F7-A8D526447B42}"/>
              </a:ext>
              <a:ext uri="{C183D7F6-B498-43B3-948B-1728B52AA6E4}">
                <adec:decorative xmlns:adec="http://schemas.microsoft.com/office/drawing/2017/decorative" val="1"/>
              </a:ext>
            </a:extLst>
          </p:cNvPr>
          <p:cNvSpPr>
            <a:spLocks/>
          </p:cNvSpPr>
          <p:nvPr userDrawn="1"/>
        </p:nvSpPr>
        <p:spPr>
          <a:xfrm>
            <a:off x="3852863" y="4113213"/>
            <a:ext cx="1546225" cy="1528762"/>
          </a:xfrm>
          <a:prstGeom prst="roundRect">
            <a:avLst>
              <a:gd name="adj" fmla="val 4200"/>
            </a:avLst>
          </a:prstGeom>
          <a:solidFill>
            <a:srgbClr val="005D7D">
              <a:alpha val="90000"/>
            </a:srgbClr>
          </a:solidFill>
          <a:ln>
            <a:noFill/>
          </a:ln>
          <a:effectLst>
            <a:outerShdw blurRad="381000" dist="88900" dir="1200000" sx="96000" sy="96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2" name="Background texture">
            <a:extLst>
              <a:ext uri="{FF2B5EF4-FFF2-40B4-BE49-F238E27FC236}">
                <a16:creationId xmlns:a16="http://schemas.microsoft.com/office/drawing/2014/main" id="{C8BAC957-2AC7-510D-D414-976EF0958BF8}"/>
              </a:ext>
              <a:ext uri="{C183D7F6-B498-43B3-948B-1728B52AA6E4}">
                <adec:decorative xmlns:adec="http://schemas.microsoft.com/office/drawing/2017/decorative" val="1"/>
              </a:ext>
            </a:extLst>
          </p:cNvPr>
          <p:cNvSpPr>
            <a:spLocks/>
          </p:cNvSpPr>
          <p:nvPr userDrawn="1"/>
        </p:nvSpPr>
        <p:spPr>
          <a:xfrm>
            <a:off x="3852863" y="4112542"/>
            <a:ext cx="1546088" cy="1528761"/>
          </a:xfrm>
          <a:prstGeom prst="roundRect">
            <a:avLst>
              <a:gd name="adj" fmla="val 4704"/>
            </a:avLst>
          </a:prstGeom>
          <a:blipFill dpi="0" rotWithShape="1">
            <a:blip r:embed="rId2">
              <a:alphaModFix amt="10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13" name="Background image">
            <a:extLst>
              <a:ext uri="{C183D7F6-B498-43B3-948B-1728B52AA6E4}">
                <adec:decorative xmlns:adec="http://schemas.microsoft.com/office/drawing/2017/decorative" val="1"/>
              </a:ext>
            </a:extLst>
          </p:cNvPr>
          <p:cNvSpPr>
            <a:spLocks noGrp="1"/>
          </p:cNvSpPr>
          <p:nvPr>
            <p:ph type="pic" sz="quarter" idx="12" hasCustomPrompt="1"/>
          </p:nvPr>
        </p:nvSpPr>
        <p:spPr>
          <a:xfrm>
            <a:off x="3852726" y="4113184"/>
            <a:ext cx="1545409" cy="1528119"/>
          </a:xfrm>
          <a:custGeom>
            <a:avLst/>
            <a:gdLst>
              <a:gd name="connsiteX0" fmla="*/ 64181 w 1545409"/>
              <a:gd name="connsiteY0" fmla="*/ 0 h 1528119"/>
              <a:gd name="connsiteX1" fmla="*/ 1481228 w 1545409"/>
              <a:gd name="connsiteY1" fmla="*/ 0 h 1528119"/>
              <a:gd name="connsiteX2" fmla="*/ 1545409 w 1545409"/>
              <a:gd name="connsiteY2" fmla="*/ 64181 h 1528119"/>
              <a:gd name="connsiteX3" fmla="*/ 1545409 w 1545409"/>
              <a:gd name="connsiteY3" fmla="*/ 1463938 h 1528119"/>
              <a:gd name="connsiteX4" fmla="*/ 1481228 w 1545409"/>
              <a:gd name="connsiteY4" fmla="*/ 1528119 h 1528119"/>
              <a:gd name="connsiteX5" fmla="*/ 64181 w 1545409"/>
              <a:gd name="connsiteY5" fmla="*/ 1528119 h 1528119"/>
              <a:gd name="connsiteX6" fmla="*/ 0 w 1545409"/>
              <a:gd name="connsiteY6" fmla="*/ 1463938 h 1528119"/>
              <a:gd name="connsiteX7" fmla="*/ 0 w 1545409"/>
              <a:gd name="connsiteY7" fmla="*/ 64181 h 1528119"/>
              <a:gd name="connsiteX8" fmla="*/ 64181 w 1545409"/>
              <a:gd name="connsiteY8" fmla="*/ 0 h 152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45409" h="1528119">
                <a:moveTo>
                  <a:pt x="64181" y="0"/>
                </a:moveTo>
                <a:lnTo>
                  <a:pt x="1481228" y="0"/>
                </a:lnTo>
                <a:cubicBezTo>
                  <a:pt x="1516674" y="0"/>
                  <a:pt x="1545409" y="28735"/>
                  <a:pt x="1545409" y="64181"/>
                </a:cubicBezTo>
                <a:lnTo>
                  <a:pt x="1545409" y="1463938"/>
                </a:lnTo>
                <a:cubicBezTo>
                  <a:pt x="1545409" y="1499384"/>
                  <a:pt x="1516674" y="1528119"/>
                  <a:pt x="1481228" y="1528119"/>
                </a:cubicBezTo>
                <a:lnTo>
                  <a:pt x="64181" y="1528119"/>
                </a:lnTo>
                <a:cubicBezTo>
                  <a:pt x="28735" y="1528119"/>
                  <a:pt x="0" y="1499384"/>
                  <a:pt x="0" y="1463938"/>
                </a:cubicBezTo>
                <a:lnTo>
                  <a:pt x="0" y="64181"/>
                </a:lnTo>
                <a:cubicBezTo>
                  <a:pt x="0" y="28735"/>
                  <a:pt x="28735" y="0"/>
                  <a:pt x="64181" y="0"/>
                </a:cubicBezTo>
                <a:close/>
              </a:path>
            </a:pathLst>
          </a:custGeom>
          <a:noFill/>
        </p:spPr>
        <p:txBody>
          <a:bodyPr rtlCol="0">
            <a:noAutofit/>
          </a:bodyPr>
          <a:lstStyle>
            <a:lvl1pPr>
              <a:defRPr sz="1100">
                <a:solidFill>
                  <a:schemeClr val="bg1"/>
                </a:solidFill>
              </a:defRPr>
            </a:lvl1pPr>
          </a:lstStyle>
          <a:p>
            <a:pPr lvl="0"/>
            <a:r>
              <a:rPr lang="en-ID" noProof="0"/>
              <a:t> </a:t>
            </a:r>
          </a:p>
        </p:txBody>
      </p:sp>
      <p:sp>
        <p:nvSpPr>
          <p:cNvPr id="11" name="Image 1">
            <a:extLst>
              <a:ext uri="{C183D7F6-B498-43B3-948B-1728B52AA6E4}">
                <adec:decorative xmlns:adec="http://schemas.microsoft.com/office/drawing/2017/decorative" val="1"/>
              </a:ext>
            </a:extLst>
          </p:cNvPr>
          <p:cNvSpPr>
            <a:spLocks noGrp="1"/>
          </p:cNvSpPr>
          <p:nvPr>
            <p:ph type="pic" sz="quarter" idx="10"/>
          </p:nvPr>
        </p:nvSpPr>
        <p:spPr>
          <a:xfrm>
            <a:off x="1" y="1"/>
            <a:ext cx="3701144" cy="5036460"/>
          </a:xfrm>
          <a:custGeom>
            <a:avLst/>
            <a:gdLst>
              <a:gd name="connsiteX0" fmla="*/ 0 w 3701144"/>
              <a:gd name="connsiteY0" fmla="*/ 0 h 5036460"/>
              <a:gd name="connsiteX1" fmla="*/ 3701144 w 3701144"/>
              <a:gd name="connsiteY1" fmla="*/ 0 h 5036460"/>
              <a:gd name="connsiteX2" fmla="*/ 3701144 w 3701144"/>
              <a:gd name="connsiteY2" fmla="*/ 4949563 h 5036460"/>
              <a:gd name="connsiteX3" fmla="*/ 3614247 w 3701144"/>
              <a:gd name="connsiteY3" fmla="*/ 5036460 h 5036460"/>
              <a:gd name="connsiteX4" fmla="*/ 0 w 3701144"/>
              <a:gd name="connsiteY4" fmla="*/ 5036460 h 5036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01144" h="5036460">
                <a:moveTo>
                  <a:pt x="0" y="0"/>
                </a:moveTo>
                <a:lnTo>
                  <a:pt x="3701144" y="0"/>
                </a:lnTo>
                <a:lnTo>
                  <a:pt x="3701144" y="4949563"/>
                </a:lnTo>
                <a:cubicBezTo>
                  <a:pt x="3701144" y="4997555"/>
                  <a:pt x="3662239" y="5036460"/>
                  <a:pt x="3614247" y="5036460"/>
                </a:cubicBezTo>
                <a:lnTo>
                  <a:pt x="0" y="5036460"/>
                </a:lnTo>
                <a:close/>
              </a:path>
            </a:pathLst>
          </a:custGeom>
          <a:solidFill>
            <a:schemeClr val="bg1">
              <a:lumMod val="95000"/>
            </a:schemeClr>
          </a:solidFill>
        </p:spPr>
        <p:txBody>
          <a:bodyPr rtlCol="0">
            <a:noAutofit/>
          </a:bodyPr>
          <a:lstStyle>
            <a:lvl1pPr>
              <a:defRPr sz="1100"/>
            </a:lvl1pPr>
          </a:lstStyle>
          <a:p>
            <a:pPr lvl="0"/>
            <a:r>
              <a:rPr lang="en-US" noProof="0"/>
              <a:t>Click icon to add picture</a:t>
            </a:r>
            <a:endParaRPr lang="en-ID" noProof="0"/>
          </a:p>
        </p:txBody>
      </p:sp>
      <p:sp>
        <p:nvSpPr>
          <p:cNvPr id="12" name="Image 2">
            <a:extLst>
              <a:ext uri="{C183D7F6-B498-43B3-948B-1728B52AA6E4}">
                <adec:decorative xmlns:adec="http://schemas.microsoft.com/office/drawing/2017/decorative" val="1"/>
              </a:ext>
            </a:extLst>
          </p:cNvPr>
          <p:cNvSpPr>
            <a:spLocks noGrp="1"/>
          </p:cNvSpPr>
          <p:nvPr>
            <p:ph type="pic" sz="quarter" idx="11"/>
          </p:nvPr>
        </p:nvSpPr>
        <p:spPr>
          <a:xfrm>
            <a:off x="3853542" y="1470664"/>
            <a:ext cx="2118633" cy="2518194"/>
          </a:xfrm>
          <a:custGeom>
            <a:avLst/>
            <a:gdLst>
              <a:gd name="connsiteX0" fmla="*/ 70847 w 2118633"/>
              <a:gd name="connsiteY0" fmla="*/ 0 h 2518194"/>
              <a:gd name="connsiteX1" fmla="*/ 2047786 w 2118633"/>
              <a:gd name="connsiteY1" fmla="*/ 0 h 2518194"/>
              <a:gd name="connsiteX2" fmla="*/ 2118633 w 2118633"/>
              <a:gd name="connsiteY2" fmla="*/ 70847 h 2518194"/>
              <a:gd name="connsiteX3" fmla="*/ 2118633 w 2118633"/>
              <a:gd name="connsiteY3" fmla="*/ 2447347 h 2518194"/>
              <a:gd name="connsiteX4" fmla="*/ 2047786 w 2118633"/>
              <a:gd name="connsiteY4" fmla="*/ 2518194 h 2518194"/>
              <a:gd name="connsiteX5" fmla="*/ 70847 w 2118633"/>
              <a:gd name="connsiteY5" fmla="*/ 2518194 h 2518194"/>
              <a:gd name="connsiteX6" fmla="*/ 0 w 2118633"/>
              <a:gd name="connsiteY6" fmla="*/ 2447347 h 2518194"/>
              <a:gd name="connsiteX7" fmla="*/ 0 w 2118633"/>
              <a:gd name="connsiteY7" fmla="*/ 70847 h 2518194"/>
              <a:gd name="connsiteX8" fmla="*/ 70847 w 2118633"/>
              <a:gd name="connsiteY8" fmla="*/ 0 h 2518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8633" h="2518194">
                <a:moveTo>
                  <a:pt x="70847" y="0"/>
                </a:moveTo>
                <a:lnTo>
                  <a:pt x="2047786" y="0"/>
                </a:lnTo>
                <a:cubicBezTo>
                  <a:pt x="2086914" y="0"/>
                  <a:pt x="2118633" y="31719"/>
                  <a:pt x="2118633" y="70847"/>
                </a:cubicBezTo>
                <a:lnTo>
                  <a:pt x="2118633" y="2447347"/>
                </a:lnTo>
                <a:cubicBezTo>
                  <a:pt x="2118633" y="2486475"/>
                  <a:pt x="2086914" y="2518194"/>
                  <a:pt x="2047786" y="2518194"/>
                </a:cubicBezTo>
                <a:lnTo>
                  <a:pt x="70847" y="2518194"/>
                </a:lnTo>
                <a:cubicBezTo>
                  <a:pt x="31719" y="2518194"/>
                  <a:pt x="0" y="2486475"/>
                  <a:pt x="0" y="2447347"/>
                </a:cubicBezTo>
                <a:lnTo>
                  <a:pt x="0" y="70847"/>
                </a:lnTo>
                <a:cubicBezTo>
                  <a:pt x="0" y="31719"/>
                  <a:pt x="31719" y="0"/>
                  <a:pt x="70847" y="0"/>
                </a:cubicBezTo>
                <a:close/>
              </a:path>
            </a:pathLst>
          </a:custGeom>
          <a:solidFill>
            <a:schemeClr val="bg1">
              <a:lumMod val="95000"/>
            </a:schemeClr>
          </a:solidFill>
        </p:spPr>
        <p:txBody>
          <a:bodyPr rtlCol="0">
            <a:noAutofit/>
          </a:bodyPr>
          <a:lstStyle>
            <a:lvl1pPr>
              <a:defRPr sz="1100"/>
            </a:lvl1pPr>
          </a:lstStyle>
          <a:p>
            <a:pPr lvl="0"/>
            <a:r>
              <a:rPr lang="en-US" noProof="0"/>
              <a:t>Click icon to add picture</a:t>
            </a:r>
            <a:endParaRPr lang="en-ID" noProof="0"/>
          </a:p>
        </p:txBody>
      </p:sp>
      <p:pic>
        <p:nvPicPr>
          <p:cNvPr id="3" name="CNO">
            <a:extLst>
              <a:ext uri="{FF2B5EF4-FFF2-40B4-BE49-F238E27FC236}">
                <a16:creationId xmlns:a16="http://schemas.microsoft.com/office/drawing/2014/main" id="{E7DDDBB7-1ABF-6C40-8DBC-D263C71FEEF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3" cstate="screen">
            <a:extLst>
              <a:ext uri="{28A0092B-C50C-407E-A947-70E740481C1C}">
                <a14:useLocalDpi xmlns:a14="http://schemas.microsoft.com/office/drawing/2010/main" val="0"/>
              </a:ext>
            </a:extLst>
          </a:blip>
          <a:srcRect/>
          <a:stretch>
            <a:fillRect/>
          </a:stretch>
        </p:blipFill>
        <p:spPr bwMode="auto">
          <a:xfrm>
            <a:off x="11431588" y="6043613"/>
            <a:ext cx="585787"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p:cNvSpPr>
            <a:spLocks noGrp="1"/>
          </p:cNvSpPr>
          <p:nvPr>
            <p:ph type="title" hasCustomPrompt="1"/>
          </p:nvPr>
        </p:nvSpPr>
        <p:spPr>
          <a:xfrm>
            <a:off x="6792591" y="1665184"/>
            <a:ext cx="4650858" cy="1325563"/>
          </a:xfrm>
        </p:spPr>
        <p:txBody>
          <a:bodyPr/>
          <a:lstStyle>
            <a:lvl1pPr>
              <a:defRPr/>
            </a:lvl1pPr>
          </a:lstStyle>
          <a:p>
            <a:r>
              <a:rPr lang="en-US"/>
              <a:t>CLICK TO EDIT TITLE (USE ALL CAPS)</a:t>
            </a:r>
          </a:p>
        </p:txBody>
      </p:sp>
      <p:sp>
        <p:nvSpPr>
          <p:cNvPr id="6" name="Content"/>
          <p:cNvSpPr>
            <a:spLocks noGrp="1"/>
          </p:cNvSpPr>
          <p:nvPr>
            <p:ph type="body" sz="quarter" idx="14" hasCustomPrompt="1"/>
          </p:nvPr>
        </p:nvSpPr>
        <p:spPr>
          <a:xfrm>
            <a:off x="6793051" y="3429000"/>
            <a:ext cx="4649649" cy="2482850"/>
          </a:xfrm>
          <a:prstGeom prst="rect">
            <a:avLst/>
          </a:prstGeom>
        </p:spPr>
        <p:txBody>
          <a:bodyPr/>
          <a:lstStyle/>
          <a:p>
            <a:pPr lvl="0"/>
            <a:r>
              <a:rPr lang="en-US"/>
              <a:t>Click to edit text</a:t>
            </a:r>
          </a:p>
          <a:p>
            <a:pPr lvl="1"/>
            <a:r>
              <a:rPr lang="en-US"/>
              <a:t>Second level</a:t>
            </a:r>
          </a:p>
          <a:p>
            <a:pPr lvl="2"/>
            <a:r>
              <a:rPr lang="en-US"/>
              <a:t>Third level</a:t>
            </a:r>
          </a:p>
        </p:txBody>
      </p:sp>
    </p:spTree>
    <p:extLst>
      <p:ext uri="{BB962C8B-B14F-4D97-AF65-F5344CB8AC3E}">
        <p14:creationId xmlns:p14="http://schemas.microsoft.com/office/powerpoint/2010/main" val="23297147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Layout 10">
    <p:spTree>
      <p:nvGrpSpPr>
        <p:cNvPr id="1" name=""/>
        <p:cNvGrpSpPr/>
        <p:nvPr/>
      </p:nvGrpSpPr>
      <p:grpSpPr>
        <a:xfrm>
          <a:off x="0" y="0"/>
          <a:ext cx="0" cy="0"/>
          <a:chOff x="0" y="0"/>
          <a:chExt cx="0" cy="0"/>
        </a:xfrm>
      </p:grpSpPr>
      <p:sp>
        <p:nvSpPr>
          <p:cNvPr id="10" name="Green shape">
            <a:extLst>
              <a:ext uri="{FF2B5EF4-FFF2-40B4-BE49-F238E27FC236}">
                <a16:creationId xmlns:a16="http://schemas.microsoft.com/office/drawing/2014/main" id="{422CB3B9-0B26-4F29-A4C8-FB092E543FBA}"/>
              </a:ext>
              <a:ext uri="{C183D7F6-B498-43B3-948B-1728B52AA6E4}">
                <adec:decorative xmlns:adec="http://schemas.microsoft.com/office/drawing/2017/decorative" val="1"/>
              </a:ext>
            </a:extLst>
          </p:cNvPr>
          <p:cNvSpPr/>
          <p:nvPr userDrawn="1"/>
        </p:nvSpPr>
        <p:spPr>
          <a:xfrm>
            <a:off x="9237663" y="2419350"/>
            <a:ext cx="2220912" cy="2220913"/>
          </a:xfrm>
          <a:custGeom>
            <a:avLst/>
            <a:gdLst>
              <a:gd name="connsiteX0" fmla="*/ 1274567 w 2549132"/>
              <a:gd name="connsiteY0" fmla="*/ 0 h 2549133"/>
              <a:gd name="connsiteX1" fmla="*/ 1328377 w 2549132"/>
              <a:gd name="connsiteY1" fmla="*/ 22290 h 2549133"/>
              <a:gd name="connsiteX2" fmla="*/ 2526843 w 2549132"/>
              <a:gd name="connsiteY2" fmla="*/ 1220756 h 2549133"/>
              <a:gd name="connsiteX3" fmla="*/ 2526843 w 2549132"/>
              <a:gd name="connsiteY3" fmla="*/ 1328377 h 2549133"/>
              <a:gd name="connsiteX4" fmla="*/ 1328377 w 2549132"/>
              <a:gd name="connsiteY4" fmla="*/ 2526844 h 2549133"/>
              <a:gd name="connsiteX5" fmla="*/ 1220756 w 2549132"/>
              <a:gd name="connsiteY5" fmla="*/ 2526844 h 2549133"/>
              <a:gd name="connsiteX6" fmla="*/ 22290 w 2549132"/>
              <a:gd name="connsiteY6" fmla="*/ 1328377 h 2549133"/>
              <a:gd name="connsiteX7" fmla="*/ 22290 w 2549132"/>
              <a:gd name="connsiteY7" fmla="*/ 1220756 h 2549133"/>
              <a:gd name="connsiteX8" fmla="*/ 1220756 w 2549132"/>
              <a:gd name="connsiteY8" fmla="*/ 22290 h 2549133"/>
              <a:gd name="connsiteX9" fmla="*/ 1274567 w 2549132"/>
              <a:gd name="connsiteY9" fmla="*/ 0 h 2549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49132" h="2549133">
                <a:moveTo>
                  <a:pt x="1274567" y="0"/>
                </a:moveTo>
                <a:cubicBezTo>
                  <a:pt x="1294042" y="0"/>
                  <a:pt x="1313517" y="7430"/>
                  <a:pt x="1328377" y="22290"/>
                </a:cubicBezTo>
                <a:lnTo>
                  <a:pt x="2526843" y="1220756"/>
                </a:lnTo>
                <a:cubicBezTo>
                  <a:pt x="2556562" y="1250475"/>
                  <a:pt x="2556562" y="1298658"/>
                  <a:pt x="2526843" y="1328377"/>
                </a:cubicBezTo>
                <a:lnTo>
                  <a:pt x="1328377" y="2526844"/>
                </a:lnTo>
                <a:cubicBezTo>
                  <a:pt x="1298658" y="2556563"/>
                  <a:pt x="1250475" y="2556563"/>
                  <a:pt x="1220756" y="2526844"/>
                </a:cubicBezTo>
                <a:lnTo>
                  <a:pt x="22290" y="1328377"/>
                </a:lnTo>
                <a:cubicBezTo>
                  <a:pt x="-7429" y="1298658"/>
                  <a:pt x="-7429" y="1250475"/>
                  <a:pt x="22290" y="1220756"/>
                </a:cubicBezTo>
                <a:lnTo>
                  <a:pt x="1220756" y="22290"/>
                </a:lnTo>
                <a:cubicBezTo>
                  <a:pt x="1235616" y="7430"/>
                  <a:pt x="1255091" y="0"/>
                  <a:pt x="1274567" y="0"/>
                </a:cubicBezTo>
                <a:close/>
              </a:path>
            </a:pathLst>
          </a:custGeom>
          <a:solidFill>
            <a:srgbClr val="C5DC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12" name="Navy shape">
            <a:extLst>
              <a:ext uri="{FF2B5EF4-FFF2-40B4-BE49-F238E27FC236}">
                <a16:creationId xmlns:a16="http://schemas.microsoft.com/office/drawing/2014/main" id="{54FECC20-9E68-4C9E-B254-279A598088D0}"/>
              </a:ext>
              <a:ext uri="{C183D7F6-B498-43B3-948B-1728B52AA6E4}">
                <adec:decorative xmlns:adec="http://schemas.microsoft.com/office/drawing/2017/decorative" val="1"/>
              </a:ext>
            </a:extLst>
          </p:cNvPr>
          <p:cNvSpPr/>
          <p:nvPr userDrawn="1"/>
        </p:nvSpPr>
        <p:spPr>
          <a:xfrm>
            <a:off x="8216900" y="3803650"/>
            <a:ext cx="1420813" cy="1420813"/>
          </a:xfrm>
          <a:custGeom>
            <a:avLst/>
            <a:gdLst>
              <a:gd name="connsiteX0" fmla="*/ 782497 w 1564994"/>
              <a:gd name="connsiteY0" fmla="*/ 0 h 1564994"/>
              <a:gd name="connsiteX1" fmla="*/ 815533 w 1564994"/>
              <a:gd name="connsiteY1" fmla="*/ 13684 h 1564994"/>
              <a:gd name="connsiteX2" fmla="*/ 1551310 w 1564994"/>
              <a:gd name="connsiteY2" fmla="*/ 749461 h 1564994"/>
              <a:gd name="connsiteX3" fmla="*/ 1551310 w 1564994"/>
              <a:gd name="connsiteY3" fmla="*/ 815533 h 1564994"/>
              <a:gd name="connsiteX4" fmla="*/ 815533 w 1564994"/>
              <a:gd name="connsiteY4" fmla="*/ 1551310 h 1564994"/>
              <a:gd name="connsiteX5" fmla="*/ 749461 w 1564994"/>
              <a:gd name="connsiteY5" fmla="*/ 1551310 h 1564994"/>
              <a:gd name="connsiteX6" fmla="*/ 13684 w 1564994"/>
              <a:gd name="connsiteY6" fmla="*/ 815533 h 1564994"/>
              <a:gd name="connsiteX7" fmla="*/ 13684 w 1564994"/>
              <a:gd name="connsiteY7" fmla="*/ 749461 h 1564994"/>
              <a:gd name="connsiteX8" fmla="*/ 749461 w 1564994"/>
              <a:gd name="connsiteY8" fmla="*/ 13684 h 1564994"/>
              <a:gd name="connsiteX9" fmla="*/ 782497 w 1564994"/>
              <a:gd name="connsiteY9" fmla="*/ 0 h 1564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94" h="1564994">
                <a:moveTo>
                  <a:pt x="782497" y="0"/>
                </a:moveTo>
                <a:cubicBezTo>
                  <a:pt x="794454" y="0"/>
                  <a:pt x="806411" y="4561"/>
                  <a:pt x="815533" y="13684"/>
                </a:cubicBezTo>
                <a:lnTo>
                  <a:pt x="1551310" y="749461"/>
                </a:lnTo>
                <a:cubicBezTo>
                  <a:pt x="1569556" y="767707"/>
                  <a:pt x="1569556" y="797288"/>
                  <a:pt x="1551310" y="815533"/>
                </a:cubicBezTo>
                <a:lnTo>
                  <a:pt x="815533" y="1551310"/>
                </a:lnTo>
                <a:cubicBezTo>
                  <a:pt x="797288" y="1569556"/>
                  <a:pt x="767706" y="1569556"/>
                  <a:pt x="749461" y="1551310"/>
                </a:cubicBezTo>
                <a:lnTo>
                  <a:pt x="13684" y="815533"/>
                </a:lnTo>
                <a:cubicBezTo>
                  <a:pt x="-4561" y="797288"/>
                  <a:pt x="-4561" y="767707"/>
                  <a:pt x="13684" y="749461"/>
                </a:cubicBezTo>
                <a:lnTo>
                  <a:pt x="749461" y="13684"/>
                </a:lnTo>
                <a:cubicBezTo>
                  <a:pt x="758584" y="4561"/>
                  <a:pt x="770540" y="0"/>
                  <a:pt x="782497" y="0"/>
                </a:cubicBezTo>
                <a:close/>
              </a:path>
            </a:pathLst>
          </a:custGeom>
          <a:solidFill>
            <a:srgbClr val="005D7D"/>
          </a:solidFill>
          <a:ln>
            <a:noFill/>
          </a:ln>
          <a:effectLst>
            <a:outerShdw blurRad="381000" dist="101600" dir="1200000" sx="96000" sy="96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13" name="Green shape image">
            <a:extLst>
              <a:ext uri="{C183D7F6-B498-43B3-948B-1728B52AA6E4}">
                <adec:decorative xmlns:adec="http://schemas.microsoft.com/office/drawing/2017/decorative" val="1"/>
              </a:ext>
            </a:extLst>
          </p:cNvPr>
          <p:cNvSpPr>
            <a:spLocks noGrp="1"/>
          </p:cNvSpPr>
          <p:nvPr>
            <p:ph type="pic" sz="quarter" idx="14"/>
          </p:nvPr>
        </p:nvSpPr>
        <p:spPr>
          <a:xfrm>
            <a:off x="9009592" y="2370816"/>
            <a:ext cx="2314715" cy="2314716"/>
          </a:xfrm>
          <a:custGeom>
            <a:avLst/>
            <a:gdLst>
              <a:gd name="connsiteX0" fmla="*/ 1274567 w 2549132"/>
              <a:gd name="connsiteY0" fmla="*/ 0 h 2549133"/>
              <a:gd name="connsiteX1" fmla="*/ 1328377 w 2549132"/>
              <a:gd name="connsiteY1" fmla="*/ 22290 h 2549133"/>
              <a:gd name="connsiteX2" fmla="*/ 2526843 w 2549132"/>
              <a:gd name="connsiteY2" fmla="*/ 1220756 h 2549133"/>
              <a:gd name="connsiteX3" fmla="*/ 2526843 w 2549132"/>
              <a:gd name="connsiteY3" fmla="*/ 1328377 h 2549133"/>
              <a:gd name="connsiteX4" fmla="*/ 1328377 w 2549132"/>
              <a:gd name="connsiteY4" fmla="*/ 2526844 h 2549133"/>
              <a:gd name="connsiteX5" fmla="*/ 1220756 w 2549132"/>
              <a:gd name="connsiteY5" fmla="*/ 2526844 h 2549133"/>
              <a:gd name="connsiteX6" fmla="*/ 22290 w 2549132"/>
              <a:gd name="connsiteY6" fmla="*/ 1328377 h 2549133"/>
              <a:gd name="connsiteX7" fmla="*/ 22290 w 2549132"/>
              <a:gd name="connsiteY7" fmla="*/ 1220756 h 2549133"/>
              <a:gd name="connsiteX8" fmla="*/ 1220756 w 2549132"/>
              <a:gd name="connsiteY8" fmla="*/ 22290 h 2549133"/>
              <a:gd name="connsiteX9" fmla="*/ 1274567 w 2549132"/>
              <a:gd name="connsiteY9" fmla="*/ 0 h 2549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49132" h="2549133">
                <a:moveTo>
                  <a:pt x="1274567" y="0"/>
                </a:moveTo>
                <a:cubicBezTo>
                  <a:pt x="1294042" y="0"/>
                  <a:pt x="1313517" y="7430"/>
                  <a:pt x="1328377" y="22290"/>
                </a:cubicBezTo>
                <a:lnTo>
                  <a:pt x="2526843" y="1220756"/>
                </a:lnTo>
                <a:cubicBezTo>
                  <a:pt x="2556562" y="1250475"/>
                  <a:pt x="2556562" y="1298658"/>
                  <a:pt x="2526843" y="1328377"/>
                </a:cubicBezTo>
                <a:lnTo>
                  <a:pt x="1328377" y="2526844"/>
                </a:lnTo>
                <a:cubicBezTo>
                  <a:pt x="1298658" y="2556563"/>
                  <a:pt x="1250475" y="2556563"/>
                  <a:pt x="1220756" y="2526844"/>
                </a:cubicBezTo>
                <a:lnTo>
                  <a:pt x="22290" y="1328377"/>
                </a:lnTo>
                <a:cubicBezTo>
                  <a:pt x="-7429" y="1298658"/>
                  <a:pt x="-7429" y="1250475"/>
                  <a:pt x="22290" y="1220756"/>
                </a:cubicBezTo>
                <a:lnTo>
                  <a:pt x="1220756" y="22290"/>
                </a:lnTo>
                <a:cubicBezTo>
                  <a:pt x="1235616" y="7430"/>
                  <a:pt x="1255091" y="0"/>
                  <a:pt x="1274567" y="0"/>
                </a:cubicBezTo>
                <a:close/>
              </a:path>
            </a:pathLst>
          </a:custGeom>
          <a:solidFill>
            <a:schemeClr val="bg1">
              <a:lumMod val="95000"/>
            </a:schemeClr>
          </a:solidFill>
        </p:spPr>
        <p:txBody>
          <a:bodyPr rtlCol="0" anchor="ctr">
            <a:noAutofit/>
          </a:bodyPr>
          <a:lstStyle>
            <a:lvl1pPr algn="ctr">
              <a:defRPr sz="1100"/>
            </a:lvl1pPr>
          </a:lstStyle>
          <a:p>
            <a:pPr lvl="0"/>
            <a:r>
              <a:rPr lang="en-US" noProof="0"/>
              <a:t>Click icon to add picture</a:t>
            </a:r>
            <a:endParaRPr lang="en-ID" noProof="0"/>
          </a:p>
        </p:txBody>
      </p:sp>
      <p:sp>
        <p:nvSpPr>
          <p:cNvPr id="11" name="Image 1">
            <a:extLst>
              <a:ext uri="{C183D7F6-B498-43B3-948B-1728B52AA6E4}">
                <adec:decorative xmlns:adec="http://schemas.microsoft.com/office/drawing/2017/decorative" val="1"/>
              </a:ext>
            </a:extLst>
          </p:cNvPr>
          <p:cNvSpPr>
            <a:spLocks noGrp="1"/>
          </p:cNvSpPr>
          <p:nvPr>
            <p:ph type="pic" sz="quarter" idx="13"/>
          </p:nvPr>
        </p:nvSpPr>
        <p:spPr>
          <a:xfrm>
            <a:off x="5295697" y="1753272"/>
            <a:ext cx="3549803" cy="3549803"/>
          </a:xfrm>
          <a:custGeom>
            <a:avLst/>
            <a:gdLst>
              <a:gd name="connsiteX0" fmla="*/ 1954650 w 3909300"/>
              <a:gd name="connsiteY0" fmla="*/ 0 h 3909300"/>
              <a:gd name="connsiteX1" fmla="*/ 2037174 w 3909300"/>
              <a:gd name="connsiteY1" fmla="*/ 34182 h 3909300"/>
              <a:gd name="connsiteX2" fmla="*/ 3875118 w 3909300"/>
              <a:gd name="connsiteY2" fmla="*/ 1872127 h 3909300"/>
              <a:gd name="connsiteX3" fmla="*/ 3875118 w 3909300"/>
              <a:gd name="connsiteY3" fmla="*/ 2037174 h 3909300"/>
              <a:gd name="connsiteX4" fmla="*/ 2037174 w 3909300"/>
              <a:gd name="connsiteY4" fmla="*/ 3875118 h 3909300"/>
              <a:gd name="connsiteX5" fmla="*/ 1872127 w 3909300"/>
              <a:gd name="connsiteY5" fmla="*/ 3875118 h 3909300"/>
              <a:gd name="connsiteX6" fmla="*/ 34182 w 3909300"/>
              <a:gd name="connsiteY6" fmla="*/ 2037174 h 3909300"/>
              <a:gd name="connsiteX7" fmla="*/ 34182 w 3909300"/>
              <a:gd name="connsiteY7" fmla="*/ 1872127 h 3909300"/>
              <a:gd name="connsiteX8" fmla="*/ 1872127 w 3909300"/>
              <a:gd name="connsiteY8" fmla="*/ 34182 h 3909300"/>
              <a:gd name="connsiteX9" fmla="*/ 1954650 w 3909300"/>
              <a:gd name="connsiteY9" fmla="*/ 0 h 390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9300" h="3909300">
                <a:moveTo>
                  <a:pt x="1954650" y="0"/>
                </a:moveTo>
                <a:cubicBezTo>
                  <a:pt x="1984518" y="0"/>
                  <a:pt x="2014386" y="11394"/>
                  <a:pt x="2037174" y="34182"/>
                </a:cubicBezTo>
                <a:lnTo>
                  <a:pt x="3875118" y="1872127"/>
                </a:lnTo>
                <a:cubicBezTo>
                  <a:pt x="3920695" y="1917703"/>
                  <a:pt x="3920695" y="1991597"/>
                  <a:pt x="3875118" y="2037174"/>
                </a:cubicBezTo>
                <a:lnTo>
                  <a:pt x="2037174" y="3875118"/>
                </a:lnTo>
                <a:cubicBezTo>
                  <a:pt x="1991597" y="3920695"/>
                  <a:pt x="1917703" y="3920695"/>
                  <a:pt x="1872127" y="3875118"/>
                </a:cubicBezTo>
                <a:lnTo>
                  <a:pt x="34182" y="2037174"/>
                </a:lnTo>
                <a:cubicBezTo>
                  <a:pt x="-11394" y="1991597"/>
                  <a:pt x="-11394" y="1917703"/>
                  <a:pt x="34182" y="1872127"/>
                </a:cubicBezTo>
                <a:lnTo>
                  <a:pt x="1872127" y="34182"/>
                </a:lnTo>
                <a:cubicBezTo>
                  <a:pt x="1894915" y="11394"/>
                  <a:pt x="1924783" y="0"/>
                  <a:pt x="1954650" y="0"/>
                </a:cubicBezTo>
                <a:close/>
              </a:path>
            </a:pathLst>
          </a:custGeom>
          <a:solidFill>
            <a:schemeClr val="bg1">
              <a:lumMod val="95000"/>
            </a:schemeClr>
          </a:solidFill>
        </p:spPr>
        <p:txBody>
          <a:bodyPr rtlCol="0" anchor="ctr">
            <a:noAutofit/>
          </a:bodyPr>
          <a:lstStyle>
            <a:lvl1pPr algn="ctr">
              <a:defRPr sz="1100"/>
            </a:lvl1pPr>
          </a:lstStyle>
          <a:p>
            <a:pPr lvl="0"/>
            <a:r>
              <a:rPr lang="en-US" noProof="0"/>
              <a:t>Click icon to add picture</a:t>
            </a:r>
            <a:endParaRPr lang="en-ID" noProof="0"/>
          </a:p>
        </p:txBody>
      </p:sp>
      <p:sp>
        <p:nvSpPr>
          <p:cNvPr id="9" name="Image 2">
            <a:extLst>
              <a:ext uri="{C183D7F6-B498-43B3-948B-1728B52AA6E4}">
                <adec:decorative xmlns:adec="http://schemas.microsoft.com/office/drawing/2017/decorative" val="1"/>
              </a:ext>
            </a:extLst>
          </p:cNvPr>
          <p:cNvSpPr>
            <a:spLocks noGrp="1"/>
          </p:cNvSpPr>
          <p:nvPr>
            <p:ph type="pic" sz="quarter" idx="12"/>
          </p:nvPr>
        </p:nvSpPr>
        <p:spPr>
          <a:xfrm>
            <a:off x="5674876" y="-1"/>
            <a:ext cx="6459068" cy="3204783"/>
          </a:xfrm>
          <a:custGeom>
            <a:avLst/>
            <a:gdLst>
              <a:gd name="connsiteX0" fmla="*/ 7113193 w 7113193"/>
              <a:gd name="connsiteY0" fmla="*/ 0 h 3529339"/>
              <a:gd name="connsiteX1" fmla="*/ 3603130 w 7113193"/>
              <a:gd name="connsiteY1" fmla="*/ 3510065 h 3529339"/>
              <a:gd name="connsiteX2" fmla="*/ 3510064 w 7113193"/>
              <a:gd name="connsiteY2" fmla="*/ 3510065 h 3529339"/>
              <a:gd name="connsiteX3" fmla="*/ 0 w 7113193"/>
              <a:gd name="connsiteY3" fmla="*/ 1 h 3529339"/>
            </a:gdLst>
            <a:ahLst/>
            <a:cxnLst>
              <a:cxn ang="0">
                <a:pos x="connsiteX0" y="connsiteY0"/>
              </a:cxn>
              <a:cxn ang="0">
                <a:pos x="connsiteX1" y="connsiteY1"/>
              </a:cxn>
              <a:cxn ang="0">
                <a:pos x="connsiteX2" y="connsiteY2"/>
              </a:cxn>
              <a:cxn ang="0">
                <a:pos x="connsiteX3" y="connsiteY3"/>
              </a:cxn>
            </a:cxnLst>
            <a:rect l="l" t="t" r="r" b="b"/>
            <a:pathLst>
              <a:path w="7113193" h="3529339">
                <a:moveTo>
                  <a:pt x="7113193" y="0"/>
                </a:moveTo>
                <a:lnTo>
                  <a:pt x="3603130" y="3510065"/>
                </a:lnTo>
                <a:cubicBezTo>
                  <a:pt x="3577430" y="3535764"/>
                  <a:pt x="3535764" y="3535764"/>
                  <a:pt x="3510064" y="3510065"/>
                </a:cubicBezTo>
                <a:lnTo>
                  <a:pt x="0" y="1"/>
                </a:lnTo>
                <a:close/>
              </a:path>
            </a:pathLst>
          </a:custGeom>
          <a:solidFill>
            <a:schemeClr val="bg1">
              <a:lumMod val="95000"/>
            </a:schemeClr>
          </a:solidFill>
        </p:spPr>
        <p:txBody>
          <a:bodyPr rtlCol="0" anchor="ctr">
            <a:noAutofit/>
          </a:bodyPr>
          <a:lstStyle>
            <a:lvl1pPr algn="ctr">
              <a:defRPr sz="1100"/>
            </a:lvl1pPr>
          </a:lstStyle>
          <a:p>
            <a:pPr lvl="0"/>
            <a:r>
              <a:rPr lang="en-US" noProof="0"/>
              <a:t>Click icon to add picture</a:t>
            </a:r>
            <a:endParaRPr lang="en-ID" noProof="0"/>
          </a:p>
        </p:txBody>
      </p:sp>
      <p:pic>
        <p:nvPicPr>
          <p:cNvPr id="3" name="CNO">
            <a:extLst>
              <a:ext uri="{FF2B5EF4-FFF2-40B4-BE49-F238E27FC236}">
                <a16:creationId xmlns:a16="http://schemas.microsoft.com/office/drawing/2014/main" id="{AA8A93B6-79C1-8999-8EF5-5CFC767098D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val="0"/>
              </a:ext>
            </a:extLst>
          </a:blip>
          <a:srcRect/>
          <a:stretch>
            <a:fillRect/>
          </a:stretch>
        </p:blipFill>
        <p:spPr bwMode="auto">
          <a:xfrm>
            <a:off x="11431588" y="6043613"/>
            <a:ext cx="585787"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p:cNvSpPr>
            <a:spLocks noGrp="1"/>
          </p:cNvSpPr>
          <p:nvPr>
            <p:ph type="title" hasCustomPrompt="1"/>
          </p:nvPr>
        </p:nvSpPr>
        <p:spPr>
          <a:xfrm>
            <a:off x="943468" y="1665184"/>
            <a:ext cx="4918852" cy="1325563"/>
          </a:xfrm>
        </p:spPr>
        <p:txBody>
          <a:bodyPr/>
          <a:lstStyle>
            <a:lvl1pPr>
              <a:defRPr/>
            </a:lvl1pPr>
          </a:lstStyle>
          <a:p>
            <a:r>
              <a:rPr lang="en-US"/>
              <a:t>CLICK TO EDIT TITLE (USE ALL CAPS)</a:t>
            </a:r>
          </a:p>
        </p:txBody>
      </p:sp>
      <p:sp>
        <p:nvSpPr>
          <p:cNvPr id="8" name="Content"/>
          <p:cNvSpPr>
            <a:spLocks noGrp="1"/>
          </p:cNvSpPr>
          <p:nvPr>
            <p:ph type="body" sz="quarter" idx="15" hasCustomPrompt="1"/>
          </p:nvPr>
        </p:nvSpPr>
        <p:spPr>
          <a:xfrm>
            <a:off x="943766" y="3429000"/>
            <a:ext cx="4567018" cy="2482850"/>
          </a:xfrm>
          <a:prstGeom prst="rect">
            <a:avLst/>
          </a:prstGeom>
        </p:spPr>
        <p:txBody>
          <a:bodyPr/>
          <a:lstStyle/>
          <a:p>
            <a:pPr lvl="0"/>
            <a:r>
              <a:rPr lang="en-US"/>
              <a:t>Click to edit text</a:t>
            </a:r>
          </a:p>
          <a:p>
            <a:pPr lvl="1"/>
            <a:r>
              <a:rPr lang="en-US"/>
              <a:t>Second level</a:t>
            </a:r>
          </a:p>
          <a:p>
            <a:pPr lvl="2"/>
            <a:r>
              <a:rPr lang="en-US"/>
              <a:t>Third level</a:t>
            </a:r>
          </a:p>
        </p:txBody>
      </p:sp>
    </p:spTree>
    <p:extLst>
      <p:ext uri="{BB962C8B-B14F-4D97-AF65-F5344CB8AC3E}">
        <p14:creationId xmlns:p14="http://schemas.microsoft.com/office/powerpoint/2010/main" val="37112601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Layout 11">
    <p:spTree>
      <p:nvGrpSpPr>
        <p:cNvPr id="1" name=""/>
        <p:cNvGrpSpPr/>
        <p:nvPr/>
      </p:nvGrpSpPr>
      <p:grpSpPr>
        <a:xfrm>
          <a:off x="0" y="0"/>
          <a:ext cx="0" cy="0"/>
          <a:chOff x="0" y="0"/>
          <a:chExt cx="0" cy="0"/>
        </a:xfrm>
      </p:grpSpPr>
      <p:cxnSp>
        <p:nvCxnSpPr>
          <p:cNvPr id="4" name="Green line">
            <a:extLst>
              <a:ext uri="{FF2B5EF4-FFF2-40B4-BE49-F238E27FC236}">
                <a16:creationId xmlns:a16="http://schemas.microsoft.com/office/drawing/2014/main" id="{9B69FEF6-F642-4AB5-91C8-1001A394EB63}"/>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a:off x="0" y="1254125"/>
            <a:ext cx="12192000" cy="0"/>
          </a:xfrm>
          <a:prstGeom prst="line">
            <a:avLst/>
          </a:prstGeom>
          <a:ln w="38100">
            <a:solidFill>
              <a:srgbClr val="C5DC6F"/>
            </a:solidFill>
          </a:ln>
        </p:spPr>
        <p:style>
          <a:lnRef idx="1">
            <a:schemeClr val="accent1"/>
          </a:lnRef>
          <a:fillRef idx="0">
            <a:schemeClr val="accent1"/>
          </a:fillRef>
          <a:effectRef idx="0">
            <a:schemeClr val="accent1"/>
          </a:effectRef>
          <a:fontRef idx="minor">
            <a:schemeClr val="tx1"/>
          </a:fontRef>
        </p:style>
      </p:cxnSp>
      <p:pic>
        <p:nvPicPr>
          <p:cNvPr id="3" name="CNO">
            <a:extLst>
              <a:ext uri="{FF2B5EF4-FFF2-40B4-BE49-F238E27FC236}">
                <a16:creationId xmlns:a16="http://schemas.microsoft.com/office/drawing/2014/main" id="{8E2AD7A9-FBB0-2A96-E5EF-3B10245FCCE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val="0"/>
              </a:ext>
            </a:extLst>
          </a:blip>
          <a:srcRect/>
          <a:stretch>
            <a:fillRect/>
          </a:stretch>
        </p:blipFill>
        <p:spPr bwMode="auto">
          <a:xfrm>
            <a:off x="11431588" y="6043613"/>
            <a:ext cx="585787"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Title"/>
          <p:cNvSpPr>
            <a:spLocks noGrp="1"/>
          </p:cNvSpPr>
          <p:nvPr>
            <p:ph type="title" hasCustomPrompt="1"/>
          </p:nvPr>
        </p:nvSpPr>
        <p:spPr>
          <a:xfrm>
            <a:off x="2117808" y="952502"/>
            <a:ext cx="7956383" cy="566536"/>
          </a:xfrm>
          <a:solidFill>
            <a:schemeClr val="bg1"/>
          </a:solidFill>
        </p:spPr>
        <p:txBody>
          <a:bodyPr/>
          <a:lstStyle>
            <a:lvl1pPr algn="ctr">
              <a:defRPr/>
            </a:lvl1pPr>
          </a:lstStyle>
          <a:p>
            <a:r>
              <a:rPr lang="en-US"/>
              <a:t>CLICK TO EDIT TITLE (USE ALL CAPS)</a:t>
            </a:r>
          </a:p>
        </p:txBody>
      </p:sp>
    </p:spTree>
    <p:extLst>
      <p:ext uri="{BB962C8B-B14F-4D97-AF65-F5344CB8AC3E}">
        <p14:creationId xmlns:p14="http://schemas.microsoft.com/office/powerpoint/2010/main" val="11105336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Layout 12 Digital Mockup">
    <p:spTree>
      <p:nvGrpSpPr>
        <p:cNvPr id="1" name=""/>
        <p:cNvGrpSpPr/>
        <p:nvPr/>
      </p:nvGrpSpPr>
      <p:grpSpPr>
        <a:xfrm>
          <a:off x="0" y="0"/>
          <a:ext cx="0" cy="0"/>
          <a:chOff x="0" y="0"/>
          <a:chExt cx="0" cy="0"/>
        </a:xfrm>
      </p:grpSpPr>
      <p:sp>
        <p:nvSpPr>
          <p:cNvPr id="6" name="Background">
            <a:extLst>
              <a:ext uri="{FF2B5EF4-FFF2-40B4-BE49-F238E27FC236}">
                <a16:creationId xmlns:a16="http://schemas.microsoft.com/office/drawing/2014/main" id="{1C0D478A-FC09-4840-B10F-133F9EFAF45C}"/>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a:off x="0" y="4132263"/>
            <a:ext cx="12192000" cy="2725737"/>
          </a:xfrm>
          <a:prstGeom prst="rect">
            <a:avLst/>
          </a:prstGeom>
          <a:solidFill>
            <a:srgbClr val="005D7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Background texture">
            <a:extLst>
              <a:ext uri="{FF2B5EF4-FFF2-40B4-BE49-F238E27FC236}">
                <a16:creationId xmlns:a16="http://schemas.microsoft.com/office/drawing/2014/main" id="{D178914E-4F9C-CC2B-9326-72CE273C8C3C}"/>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a:off x="-6350" y="4131856"/>
            <a:ext cx="12192000" cy="2726144"/>
          </a:xfrm>
          <a:prstGeom prst="rect">
            <a:avLst/>
          </a:prstGeom>
          <a:blipFill dpi="0" rotWithShape="1">
            <a:blip r:embed="rId2">
              <a:alphaModFix amt="10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8" name="Background image">
            <a:extLst>
              <a:ext uri="{C183D7F6-B498-43B3-948B-1728B52AA6E4}">
                <adec:decorative xmlns:adec="http://schemas.microsoft.com/office/drawing/2017/decorative" val="1"/>
              </a:ext>
            </a:extLst>
          </p:cNvPr>
          <p:cNvSpPr>
            <a:spLocks noGrp="1"/>
          </p:cNvSpPr>
          <p:nvPr>
            <p:ph type="pic" sz="quarter" idx="10" hasCustomPrompt="1"/>
          </p:nvPr>
        </p:nvSpPr>
        <p:spPr>
          <a:xfrm>
            <a:off x="13853" y="4131856"/>
            <a:ext cx="12191999" cy="2726143"/>
          </a:xfrm>
          <a:custGeom>
            <a:avLst/>
            <a:gdLst>
              <a:gd name="connsiteX0" fmla="*/ 0 w 12191999"/>
              <a:gd name="connsiteY0" fmla="*/ 0 h 2726143"/>
              <a:gd name="connsiteX1" fmla="*/ 12191999 w 12191999"/>
              <a:gd name="connsiteY1" fmla="*/ 0 h 2726143"/>
              <a:gd name="connsiteX2" fmla="*/ 12191999 w 12191999"/>
              <a:gd name="connsiteY2" fmla="*/ 2726143 h 2726143"/>
              <a:gd name="connsiteX3" fmla="*/ 0 w 12191999"/>
              <a:gd name="connsiteY3" fmla="*/ 2726143 h 2726143"/>
            </a:gdLst>
            <a:ahLst/>
            <a:cxnLst>
              <a:cxn ang="0">
                <a:pos x="connsiteX0" y="connsiteY0"/>
              </a:cxn>
              <a:cxn ang="0">
                <a:pos x="connsiteX1" y="connsiteY1"/>
              </a:cxn>
              <a:cxn ang="0">
                <a:pos x="connsiteX2" y="connsiteY2"/>
              </a:cxn>
              <a:cxn ang="0">
                <a:pos x="connsiteX3" y="connsiteY3"/>
              </a:cxn>
            </a:cxnLst>
            <a:rect l="l" t="t" r="r" b="b"/>
            <a:pathLst>
              <a:path w="12191999" h="2726143">
                <a:moveTo>
                  <a:pt x="0" y="0"/>
                </a:moveTo>
                <a:lnTo>
                  <a:pt x="12191999" y="0"/>
                </a:lnTo>
                <a:lnTo>
                  <a:pt x="12191999" y="2726143"/>
                </a:lnTo>
                <a:lnTo>
                  <a:pt x="0" y="2726143"/>
                </a:lnTo>
                <a:close/>
              </a:path>
            </a:pathLst>
          </a:custGeom>
          <a:noFill/>
        </p:spPr>
        <p:txBody>
          <a:bodyPr rtlCol="0">
            <a:noAutofit/>
          </a:bodyPr>
          <a:lstStyle>
            <a:lvl1pPr>
              <a:defRPr sz="1100">
                <a:solidFill>
                  <a:srgbClr val="BAE55F"/>
                </a:solidFill>
              </a:defRPr>
            </a:lvl1pPr>
          </a:lstStyle>
          <a:p>
            <a:pPr lvl="0"/>
            <a:r>
              <a:rPr lang="en-ID" noProof="0"/>
              <a:t> </a:t>
            </a:r>
          </a:p>
        </p:txBody>
      </p:sp>
      <p:pic>
        <p:nvPicPr>
          <p:cNvPr id="3" name="CNO">
            <a:extLst>
              <a:ext uri="{FF2B5EF4-FFF2-40B4-BE49-F238E27FC236}">
                <a16:creationId xmlns:a16="http://schemas.microsoft.com/office/drawing/2014/main" id="{AE88D846-A293-6CBD-2B6E-3552B9F8E4C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3" cstate="screen">
            <a:grayscl/>
            <a:biLevel thresh="50000"/>
            <a:extLst>
              <a:ext uri="{28A0092B-C50C-407E-A947-70E740481C1C}">
                <a14:useLocalDpi xmlns:a14="http://schemas.microsoft.com/office/drawing/2010/main" val="0"/>
              </a:ext>
            </a:extLst>
          </a:blip>
          <a:srcRect/>
          <a:stretch>
            <a:fillRect/>
          </a:stretch>
        </p:blipFill>
        <p:spPr bwMode="auto">
          <a:xfrm>
            <a:off x="11434763" y="6043613"/>
            <a:ext cx="585787"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p:cNvSpPr>
            <a:spLocks noGrp="1"/>
          </p:cNvSpPr>
          <p:nvPr>
            <p:ph type="title" hasCustomPrompt="1"/>
          </p:nvPr>
        </p:nvSpPr>
        <p:spPr>
          <a:xfrm>
            <a:off x="6096000" y="1166151"/>
            <a:ext cx="4650858" cy="1325563"/>
          </a:xfrm>
        </p:spPr>
        <p:txBody>
          <a:bodyPr/>
          <a:lstStyle>
            <a:lvl1pPr>
              <a:defRPr/>
            </a:lvl1pPr>
          </a:lstStyle>
          <a:p>
            <a:r>
              <a:rPr lang="en-US"/>
              <a:t>CLICK TO EDIT TITLE (USE ALL CAPS)</a:t>
            </a:r>
          </a:p>
        </p:txBody>
      </p:sp>
      <p:sp>
        <p:nvSpPr>
          <p:cNvPr id="9" name="Content"/>
          <p:cNvSpPr>
            <a:spLocks noGrp="1"/>
          </p:cNvSpPr>
          <p:nvPr>
            <p:ph type="body" sz="quarter" idx="14" hasCustomPrompt="1"/>
          </p:nvPr>
        </p:nvSpPr>
        <p:spPr>
          <a:xfrm>
            <a:off x="6096460" y="2929967"/>
            <a:ext cx="4649649" cy="2482850"/>
          </a:xfrm>
          <a:prstGeom prst="rect">
            <a:avLst/>
          </a:prstGeom>
        </p:spPr>
        <p:txBody>
          <a:bodyPr/>
          <a:lstStyle/>
          <a:p>
            <a:pPr lvl="0"/>
            <a:r>
              <a:rPr lang="en-US"/>
              <a:t>Click to edit text</a:t>
            </a:r>
          </a:p>
          <a:p>
            <a:pPr lvl="1"/>
            <a:r>
              <a:rPr lang="en-US"/>
              <a:t>Second level</a:t>
            </a:r>
          </a:p>
          <a:p>
            <a:pPr lvl="2"/>
            <a:r>
              <a:rPr lang="en-US"/>
              <a:t>Third level</a:t>
            </a:r>
          </a:p>
        </p:txBody>
      </p:sp>
      <p:pic>
        <p:nvPicPr>
          <p:cNvPr id="5" name="iPad">
            <a:extLst>
              <a:ext uri="{FF2B5EF4-FFF2-40B4-BE49-F238E27FC236}">
                <a16:creationId xmlns:a16="http://schemas.microsoft.com/office/drawing/2014/main" id="{51FE4207-8D87-260A-73FA-67CAE4C26A30}"/>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1119331" y="820967"/>
            <a:ext cx="3901439" cy="5216067"/>
          </a:xfrm>
          <a:prstGeom prst="rect">
            <a:avLst/>
          </a:prstGeom>
        </p:spPr>
      </p:pic>
      <p:sp>
        <p:nvSpPr>
          <p:cNvPr id="2" name="iPad image">
            <a:extLst>
              <a:ext uri="{FF2B5EF4-FFF2-40B4-BE49-F238E27FC236}">
                <a16:creationId xmlns:a16="http://schemas.microsoft.com/office/drawing/2014/main" id="{B9868F71-607F-0666-29E5-2BFB4CB74DAF}"/>
              </a:ext>
              <a:ext uri="{C183D7F6-B498-43B3-948B-1728B52AA6E4}">
                <adec:decorative xmlns:adec="http://schemas.microsoft.com/office/drawing/2017/decorative" val="1"/>
              </a:ext>
            </a:extLst>
          </p:cNvPr>
          <p:cNvSpPr>
            <a:spLocks noGrp="1"/>
          </p:cNvSpPr>
          <p:nvPr>
            <p:ph type="pic" sz="quarter" idx="15"/>
          </p:nvPr>
        </p:nvSpPr>
        <p:spPr>
          <a:xfrm>
            <a:off x="1424822" y="1132840"/>
            <a:ext cx="3383280" cy="4480560"/>
          </a:xfrm>
          <a:prstGeom prst="roundRect">
            <a:avLst>
              <a:gd name="adj" fmla="val 3412"/>
            </a:avLst>
          </a:prstGeom>
          <a:solidFill>
            <a:schemeClr val="bg1">
              <a:lumMod val="95000"/>
            </a:schemeClr>
          </a:solidFill>
        </p:spPr>
        <p:txBody>
          <a:bodyPr wrap="square" anchor="ctr"/>
          <a:lstStyle>
            <a:lvl1pPr algn="ctr">
              <a:defRPr lang="en-ID" sz="1100" noProof="0" dirty="0"/>
            </a:lvl1pPr>
          </a:lstStyle>
          <a:p>
            <a:pPr marL="0" marR="0" lvl="0" indent="0" algn="l" defTabSz="914400" rtl="0" eaLnBrk="1" fontAlgn="base" latinLnBrk="0" hangingPunct="1">
              <a:lnSpc>
                <a:spcPct val="90000"/>
              </a:lnSpc>
              <a:spcBef>
                <a:spcPts val="1000"/>
              </a:spcBef>
              <a:spcAft>
                <a:spcPct val="0"/>
              </a:spcAft>
              <a:buClrTx/>
              <a:buSzTx/>
              <a:buFontTx/>
              <a:buNone/>
              <a:tabLst/>
              <a:defRPr/>
            </a:pPr>
            <a:r>
              <a:rPr kumimoji="0" lang="en-US" sz="1800" b="0" i="0" u="none" strike="noStrike" kern="1200" cap="none" spc="0" normalizeH="0" baseline="0" noProof="0">
                <a:ln>
                  <a:noFill/>
                </a:ln>
                <a:solidFill>
                  <a:srgbClr val="595959"/>
                </a:solidFill>
                <a:effectLst/>
                <a:uLnTx/>
                <a:uFillTx/>
                <a:latin typeface="Arial" panose="020B0604020202020204" pitchFamily="34" charset="0"/>
                <a:ea typeface="+mn-ea"/>
                <a:cs typeface="Arial" panose="020B0604020202020204" pitchFamily="34" charset="0"/>
              </a:rPr>
              <a:t>Click icon to add picture</a:t>
            </a:r>
            <a:endParaRPr kumimoji="0" lang="en-ID" sz="1800" b="0" i="0" u="none" strike="noStrike" kern="1200" cap="none" spc="0" normalizeH="0" baseline="0" noProof="0">
              <a:ln>
                <a:noFill/>
              </a:ln>
              <a:solidFill>
                <a:srgbClr val="595959"/>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26126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Layout 1">
    <p:spTree>
      <p:nvGrpSpPr>
        <p:cNvPr id="1" name=""/>
        <p:cNvGrpSpPr/>
        <p:nvPr/>
      </p:nvGrpSpPr>
      <p:grpSpPr>
        <a:xfrm>
          <a:off x="0" y="0"/>
          <a:ext cx="0" cy="0"/>
          <a:chOff x="0" y="0"/>
          <a:chExt cx="0" cy="0"/>
        </a:xfrm>
      </p:grpSpPr>
      <p:sp>
        <p:nvSpPr>
          <p:cNvPr id="4" name="Background">
            <a:extLst>
              <a:ext uri="{FF2B5EF4-FFF2-40B4-BE49-F238E27FC236}">
                <a16:creationId xmlns:a16="http://schemas.microsoft.com/office/drawing/2014/main" id="{F661FC08-8815-4967-A720-7AD8D2FD7006}"/>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a:off x="0" y="0"/>
            <a:ext cx="2649538" cy="6859588"/>
          </a:xfrm>
          <a:prstGeom prst="rect">
            <a:avLst/>
          </a:prstGeom>
          <a:pattFill prst="pct20">
            <a:fgClr>
              <a:srgbClr val="04729D"/>
            </a:fgClr>
            <a:bgClr>
              <a:srgbClr val="005D7D"/>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pic>
        <p:nvPicPr>
          <p:cNvPr id="2" name="CNO">
            <a:extLst>
              <a:ext uri="{FF2B5EF4-FFF2-40B4-BE49-F238E27FC236}">
                <a16:creationId xmlns:a16="http://schemas.microsoft.com/office/drawing/2014/main" id="{45DA29FB-F562-F9D5-A828-47D7BEC38AB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val="0"/>
              </a:ext>
            </a:extLst>
          </a:blip>
          <a:srcRect/>
          <a:stretch>
            <a:fillRect/>
          </a:stretch>
        </p:blipFill>
        <p:spPr bwMode="auto">
          <a:xfrm>
            <a:off x="11431588" y="6043613"/>
            <a:ext cx="585787"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itle"/>
          <p:cNvSpPr>
            <a:spLocks noGrp="1"/>
          </p:cNvSpPr>
          <p:nvPr>
            <p:ph type="title" hasCustomPrompt="1"/>
          </p:nvPr>
        </p:nvSpPr>
        <p:spPr>
          <a:xfrm>
            <a:off x="3568034" y="1010557"/>
            <a:ext cx="7317680" cy="1325563"/>
          </a:xfrm>
        </p:spPr>
        <p:txBody>
          <a:bodyPr/>
          <a:lstStyle>
            <a:lvl1pPr>
              <a:defRPr/>
            </a:lvl1pPr>
          </a:lstStyle>
          <a:p>
            <a:r>
              <a:rPr lang="en-US"/>
              <a:t>CLICK TO EDIT TITLE (USE ALL CAPS)</a:t>
            </a:r>
          </a:p>
        </p:txBody>
      </p:sp>
      <p:sp>
        <p:nvSpPr>
          <p:cNvPr id="22" name="Content"/>
          <p:cNvSpPr>
            <a:spLocks noGrp="1"/>
          </p:cNvSpPr>
          <p:nvPr>
            <p:ph type="body" sz="quarter" idx="13" hasCustomPrompt="1"/>
          </p:nvPr>
        </p:nvSpPr>
        <p:spPr>
          <a:xfrm>
            <a:off x="3568034" y="2862176"/>
            <a:ext cx="7317680" cy="2843680"/>
          </a:xfrm>
          <a:prstGeom prst="rect">
            <a:avLst/>
          </a:prstGeom>
        </p:spPr>
        <p:txBody>
          <a:bodyPr/>
          <a:lstStyle>
            <a:lvl4pPr marL="406400" indent="-225425">
              <a:buFont typeface="Wingdings" pitchFamily="2" charset="2"/>
              <a:buChar char="ü"/>
              <a:tabLst/>
              <a:defRPr/>
            </a:lvl4pPr>
          </a:lstStyle>
          <a:p>
            <a:pPr lvl="0"/>
            <a:r>
              <a:rPr lang="en-US" altLang="en-US"/>
              <a:t>Click to edit text </a:t>
            </a:r>
          </a:p>
          <a:p>
            <a:pPr lvl="1"/>
            <a:r>
              <a:rPr lang="en-US" altLang="en-US"/>
              <a:t>Second level</a:t>
            </a:r>
          </a:p>
          <a:p>
            <a:pPr lvl="3"/>
            <a:r>
              <a:rPr lang="en-US" altLang="en-US"/>
              <a:t>Third level</a:t>
            </a:r>
          </a:p>
        </p:txBody>
      </p:sp>
    </p:spTree>
    <p:extLst>
      <p:ext uri="{BB962C8B-B14F-4D97-AF65-F5344CB8AC3E}">
        <p14:creationId xmlns:p14="http://schemas.microsoft.com/office/powerpoint/2010/main" val="17818449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Layout 13 Digital Mockup">
    <p:spTree>
      <p:nvGrpSpPr>
        <p:cNvPr id="1" name=""/>
        <p:cNvGrpSpPr/>
        <p:nvPr/>
      </p:nvGrpSpPr>
      <p:grpSpPr>
        <a:xfrm>
          <a:off x="0" y="0"/>
          <a:ext cx="0" cy="0"/>
          <a:chOff x="0" y="0"/>
          <a:chExt cx="0" cy="0"/>
        </a:xfrm>
      </p:grpSpPr>
      <p:sp>
        <p:nvSpPr>
          <p:cNvPr id="6" name="Background">
            <a:extLst>
              <a:ext uri="{FF2B5EF4-FFF2-40B4-BE49-F238E27FC236}">
                <a16:creationId xmlns:a16="http://schemas.microsoft.com/office/drawing/2014/main" id="{6E580806-CBF2-4A79-96E0-897100108326}"/>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a:off x="6005513" y="0"/>
            <a:ext cx="6186487" cy="6858000"/>
          </a:xfrm>
          <a:custGeom>
            <a:avLst/>
            <a:gdLst>
              <a:gd name="connsiteX0" fmla="*/ 2955350 w 6186982"/>
              <a:gd name="connsiteY0" fmla="*/ 0 h 6858000"/>
              <a:gd name="connsiteX1" fmla="*/ 6186982 w 6186982"/>
              <a:gd name="connsiteY1" fmla="*/ 0 h 6858000"/>
              <a:gd name="connsiteX2" fmla="*/ 6186982 w 6186982"/>
              <a:gd name="connsiteY2" fmla="*/ 2444986 h 6858000"/>
              <a:gd name="connsiteX3" fmla="*/ 4285260 w 6186982"/>
              <a:gd name="connsiteY3" fmla="*/ 6858000 h 6858000"/>
              <a:gd name="connsiteX4" fmla="*/ 0 w 618698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86982" h="6858000">
                <a:moveTo>
                  <a:pt x="2955350" y="0"/>
                </a:moveTo>
                <a:lnTo>
                  <a:pt x="6186982" y="0"/>
                </a:lnTo>
                <a:lnTo>
                  <a:pt x="6186982" y="2444986"/>
                </a:lnTo>
                <a:lnTo>
                  <a:pt x="4285260" y="6858000"/>
                </a:lnTo>
                <a:lnTo>
                  <a:pt x="0" y="6858000"/>
                </a:lnTo>
                <a:close/>
              </a:path>
            </a:pathLst>
          </a:custGeom>
          <a:solidFill>
            <a:srgbClr val="005D7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Background texture">
            <a:extLst>
              <a:ext uri="{FF2B5EF4-FFF2-40B4-BE49-F238E27FC236}">
                <a16:creationId xmlns:a16="http://schemas.microsoft.com/office/drawing/2014/main" id="{67BF9DF7-FDB7-17FC-2349-926CA2FCD3D4}"/>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a:off x="6012906" y="-10885"/>
            <a:ext cx="6184255" cy="6870518"/>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0" fmla="*/ 0 w 12192000"/>
              <a:gd name="connsiteY0" fmla="*/ 0 h 6858000"/>
              <a:gd name="connsiteX1" fmla="*/ 12192000 w 12192000"/>
              <a:gd name="connsiteY1" fmla="*/ 0 h 6858000"/>
              <a:gd name="connsiteX2" fmla="*/ 10330543 w 12192000"/>
              <a:gd name="connsiteY2" fmla="*/ 6847114 h 6858000"/>
              <a:gd name="connsiteX3" fmla="*/ 0 w 12192000"/>
              <a:gd name="connsiteY3" fmla="*/ 6858000 h 6858000"/>
              <a:gd name="connsiteX4" fmla="*/ 0 w 12192000"/>
              <a:gd name="connsiteY4" fmla="*/ 0 h 6858000"/>
              <a:gd name="connsiteX0" fmla="*/ 8958943 w 12192000"/>
              <a:gd name="connsiteY0" fmla="*/ 0 h 6868885"/>
              <a:gd name="connsiteX1" fmla="*/ 12192000 w 12192000"/>
              <a:gd name="connsiteY1" fmla="*/ 10885 h 6868885"/>
              <a:gd name="connsiteX2" fmla="*/ 10330543 w 12192000"/>
              <a:gd name="connsiteY2" fmla="*/ 6857999 h 6868885"/>
              <a:gd name="connsiteX3" fmla="*/ 0 w 12192000"/>
              <a:gd name="connsiteY3" fmla="*/ 6868885 h 6868885"/>
              <a:gd name="connsiteX4" fmla="*/ 8958943 w 12192000"/>
              <a:gd name="connsiteY4" fmla="*/ 0 h 6868885"/>
              <a:gd name="connsiteX0" fmla="*/ 2928257 w 6161314"/>
              <a:gd name="connsiteY0" fmla="*/ 0 h 6857999"/>
              <a:gd name="connsiteX1" fmla="*/ 6161314 w 6161314"/>
              <a:gd name="connsiteY1" fmla="*/ 10885 h 6857999"/>
              <a:gd name="connsiteX2" fmla="*/ 4299857 w 6161314"/>
              <a:gd name="connsiteY2" fmla="*/ 6857999 h 6857999"/>
              <a:gd name="connsiteX3" fmla="*/ 0 w 6161314"/>
              <a:gd name="connsiteY3" fmla="*/ 6836228 h 6857999"/>
              <a:gd name="connsiteX4" fmla="*/ 2928257 w 6161314"/>
              <a:gd name="connsiteY4" fmla="*/ 0 h 6857999"/>
              <a:gd name="connsiteX0" fmla="*/ 2928257 w 6178471"/>
              <a:gd name="connsiteY0" fmla="*/ 0 h 6857999"/>
              <a:gd name="connsiteX1" fmla="*/ 6161314 w 6178471"/>
              <a:gd name="connsiteY1" fmla="*/ 10885 h 6857999"/>
              <a:gd name="connsiteX2" fmla="*/ 6113235 w 6178471"/>
              <a:gd name="connsiteY2" fmla="*/ 2547257 h 6857999"/>
              <a:gd name="connsiteX3" fmla="*/ 4299857 w 6178471"/>
              <a:gd name="connsiteY3" fmla="*/ 6857999 h 6857999"/>
              <a:gd name="connsiteX4" fmla="*/ 0 w 6178471"/>
              <a:gd name="connsiteY4" fmla="*/ 6836228 h 6857999"/>
              <a:gd name="connsiteX5" fmla="*/ 2928257 w 6178471"/>
              <a:gd name="connsiteY5" fmla="*/ 0 h 6857999"/>
              <a:gd name="connsiteX0" fmla="*/ 2928257 w 6207709"/>
              <a:gd name="connsiteY0" fmla="*/ 0 h 6857999"/>
              <a:gd name="connsiteX1" fmla="*/ 6161314 w 6207709"/>
              <a:gd name="connsiteY1" fmla="*/ 10885 h 6857999"/>
              <a:gd name="connsiteX2" fmla="*/ 6113235 w 6207709"/>
              <a:gd name="connsiteY2" fmla="*/ 2547257 h 6857999"/>
              <a:gd name="connsiteX3" fmla="*/ 4299857 w 6207709"/>
              <a:gd name="connsiteY3" fmla="*/ 6857999 h 6857999"/>
              <a:gd name="connsiteX4" fmla="*/ 0 w 6207709"/>
              <a:gd name="connsiteY4" fmla="*/ 6836228 h 6857999"/>
              <a:gd name="connsiteX5" fmla="*/ 2928257 w 6207709"/>
              <a:gd name="connsiteY5" fmla="*/ 0 h 6857999"/>
              <a:gd name="connsiteX0" fmla="*/ 2928257 w 6320904"/>
              <a:gd name="connsiteY0" fmla="*/ 0 h 6857999"/>
              <a:gd name="connsiteX1" fmla="*/ 6161314 w 6320904"/>
              <a:gd name="connsiteY1" fmla="*/ 10885 h 6857999"/>
              <a:gd name="connsiteX2" fmla="*/ 6254749 w 6320904"/>
              <a:gd name="connsiteY2" fmla="*/ 2492828 h 6857999"/>
              <a:gd name="connsiteX3" fmla="*/ 4299857 w 6320904"/>
              <a:gd name="connsiteY3" fmla="*/ 6857999 h 6857999"/>
              <a:gd name="connsiteX4" fmla="*/ 0 w 6320904"/>
              <a:gd name="connsiteY4" fmla="*/ 6836228 h 6857999"/>
              <a:gd name="connsiteX5" fmla="*/ 2928257 w 6320904"/>
              <a:gd name="connsiteY5" fmla="*/ 0 h 6857999"/>
              <a:gd name="connsiteX0" fmla="*/ 2928257 w 6239382"/>
              <a:gd name="connsiteY0" fmla="*/ 0 h 6857999"/>
              <a:gd name="connsiteX1" fmla="*/ 6161314 w 6239382"/>
              <a:gd name="connsiteY1" fmla="*/ 10885 h 6857999"/>
              <a:gd name="connsiteX2" fmla="*/ 6155689 w 6239382"/>
              <a:gd name="connsiteY2" fmla="*/ 2466158 h 6857999"/>
              <a:gd name="connsiteX3" fmla="*/ 4299857 w 6239382"/>
              <a:gd name="connsiteY3" fmla="*/ 6857999 h 6857999"/>
              <a:gd name="connsiteX4" fmla="*/ 0 w 6239382"/>
              <a:gd name="connsiteY4" fmla="*/ 6836228 h 6857999"/>
              <a:gd name="connsiteX5" fmla="*/ 2928257 w 6239382"/>
              <a:gd name="connsiteY5" fmla="*/ 0 h 6857999"/>
              <a:gd name="connsiteX0" fmla="*/ 2928257 w 6176027"/>
              <a:gd name="connsiteY0" fmla="*/ 0 h 6857999"/>
              <a:gd name="connsiteX1" fmla="*/ 6161314 w 6176027"/>
              <a:gd name="connsiteY1" fmla="*/ 10885 h 6857999"/>
              <a:gd name="connsiteX2" fmla="*/ 6155689 w 6176027"/>
              <a:gd name="connsiteY2" fmla="*/ 2466158 h 6857999"/>
              <a:gd name="connsiteX3" fmla="*/ 4299857 w 6176027"/>
              <a:gd name="connsiteY3" fmla="*/ 6857999 h 6857999"/>
              <a:gd name="connsiteX4" fmla="*/ 0 w 6176027"/>
              <a:gd name="connsiteY4" fmla="*/ 6836228 h 6857999"/>
              <a:gd name="connsiteX5" fmla="*/ 2928257 w 6176027"/>
              <a:gd name="connsiteY5" fmla="*/ 0 h 6857999"/>
              <a:gd name="connsiteX0" fmla="*/ 2928257 w 6185948"/>
              <a:gd name="connsiteY0" fmla="*/ 0 h 6857999"/>
              <a:gd name="connsiteX1" fmla="*/ 6161314 w 6185948"/>
              <a:gd name="connsiteY1" fmla="*/ 10885 h 6857999"/>
              <a:gd name="connsiteX2" fmla="*/ 6155689 w 6185948"/>
              <a:gd name="connsiteY2" fmla="*/ 2466158 h 6857999"/>
              <a:gd name="connsiteX3" fmla="*/ 4299857 w 6185948"/>
              <a:gd name="connsiteY3" fmla="*/ 6857999 h 6857999"/>
              <a:gd name="connsiteX4" fmla="*/ 0 w 6185948"/>
              <a:gd name="connsiteY4" fmla="*/ 6836228 h 6857999"/>
              <a:gd name="connsiteX5" fmla="*/ 2928257 w 6185948"/>
              <a:gd name="connsiteY5" fmla="*/ 0 h 6857999"/>
              <a:gd name="connsiteX0" fmla="*/ 2928257 w 6172825"/>
              <a:gd name="connsiteY0" fmla="*/ 0 h 6857999"/>
              <a:gd name="connsiteX1" fmla="*/ 6161314 w 6172825"/>
              <a:gd name="connsiteY1" fmla="*/ 10885 h 6857999"/>
              <a:gd name="connsiteX2" fmla="*/ 6155689 w 6172825"/>
              <a:gd name="connsiteY2" fmla="*/ 2466158 h 6857999"/>
              <a:gd name="connsiteX3" fmla="*/ 4299857 w 6172825"/>
              <a:gd name="connsiteY3" fmla="*/ 6857999 h 6857999"/>
              <a:gd name="connsiteX4" fmla="*/ 0 w 6172825"/>
              <a:gd name="connsiteY4" fmla="*/ 6836228 h 6857999"/>
              <a:gd name="connsiteX5" fmla="*/ 2928257 w 6172825"/>
              <a:gd name="connsiteY5" fmla="*/ 0 h 6857999"/>
              <a:gd name="connsiteX0" fmla="*/ 2928257 w 6172825"/>
              <a:gd name="connsiteY0" fmla="*/ 0 h 6869429"/>
              <a:gd name="connsiteX1" fmla="*/ 6161314 w 6172825"/>
              <a:gd name="connsiteY1" fmla="*/ 10885 h 6869429"/>
              <a:gd name="connsiteX2" fmla="*/ 6155689 w 6172825"/>
              <a:gd name="connsiteY2" fmla="*/ 2466158 h 6869429"/>
              <a:gd name="connsiteX3" fmla="*/ 4265567 w 6172825"/>
              <a:gd name="connsiteY3" fmla="*/ 6869429 h 6869429"/>
              <a:gd name="connsiteX4" fmla="*/ 0 w 6172825"/>
              <a:gd name="connsiteY4" fmla="*/ 6836228 h 6869429"/>
              <a:gd name="connsiteX5" fmla="*/ 2928257 w 6172825"/>
              <a:gd name="connsiteY5" fmla="*/ 0 h 6869429"/>
              <a:gd name="connsiteX0" fmla="*/ 2939687 w 6184255"/>
              <a:gd name="connsiteY0" fmla="*/ 0 h 6870518"/>
              <a:gd name="connsiteX1" fmla="*/ 6172744 w 6184255"/>
              <a:gd name="connsiteY1" fmla="*/ 10885 h 6870518"/>
              <a:gd name="connsiteX2" fmla="*/ 6167119 w 6184255"/>
              <a:gd name="connsiteY2" fmla="*/ 2466158 h 6870518"/>
              <a:gd name="connsiteX3" fmla="*/ 4276997 w 6184255"/>
              <a:gd name="connsiteY3" fmla="*/ 6869429 h 6870518"/>
              <a:gd name="connsiteX4" fmla="*/ 0 w 6184255"/>
              <a:gd name="connsiteY4" fmla="*/ 6870518 h 6870518"/>
              <a:gd name="connsiteX5" fmla="*/ 2939687 w 6184255"/>
              <a:gd name="connsiteY5" fmla="*/ 0 h 6870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84255" h="6870518">
                <a:moveTo>
                  <a:pt x="2939687" y="0"/>
                </a:moveTo>
                <a:lnTo>
                  <a:pt x="6172744" y="10885"/>
                </a:lnTo>
                <a:cubicBezTo>
                  <a:pt x="6180848" y="1078411"/>
                  <a:pt x="6196571" y="1772012"/>
                  <a:pt x="6167119" y="2466158"/>
                </a:cubicBezTo>
                <a:lnTo>
                  <a:pt x="4276997" y="6869429"/>
                </a:lnTo>
                <a:lnTo>
                  <a:pt x="0" y="6870518"/>
                </a:lnTo>
                <a:lnTo>
                  <a:pt x="2939687" y="0"/>
                </a:lnTo>
                <a:close/>
              </a:path>
            </a:pathLst>
          </a:custGeom>
          <a:blipFill dpi="0" rotWithShape="1">
            <a:blip r:embed="rId2">
              <a:alphaModFix amt="10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8" name="Background image">
            <a:extLst>
              <a:ext uri="{C183D7F6-B498-43B3-948B-1728B52AA6E4}">
                <adec:decorative xmlns:adec="http://schemas.microsoft.com/office/drawing/2017/decorative" val="1"/>
              </a:ext>
            </a:extLst>
          </p:cNvPr>
          <p:cNvSpPr>
            <a:spLocks noGrp="1"/>
          </p:cNvSpPr>
          <p:nvPr>
            <p:ph type="pic" sz="quarter" idx="11" hasCustomPrompt="1"/>
          </p:nvPr>
        </p:nvSpPr>
        <p:spPr bwMode="auto">
          <a:xfrm>
            <a:off x="6005017" y="2"/>
            <a:ext cx="6186982" cy="6857999"/>
          </a:xfrm>
          <a:custGeom>
            <a:avLst/>
            <a:gdLst>
              <a:gd name="connsiteX0" fmla="*/ 2963066 w 6186982"/>
              <a:gd name="connsiteY0" fmla="*/ 0 h 6857999"/>
              <a:gd name="connsiteX1" fmla="*/ 6186982 w 6186982"/>
              <a:gd name="connsiteY1" fmla="*/ 0 h 6857999"/>
              <a:gd name="connsiteX2" fmla="*/ 6186982 w 6186982"/>
              <a:gd name="connsiteY2" fmla="*/ 2355944 h 6857999"/>
              <a:gd name="connsiteX3" fmla="*/ 4241824 w 6186982"/>
              <a:gd name="connsiteY3" fmla="*/ 6857999 h 6857999"/>
              <a:gd name="connsiteX4" fmla="*/ 0 w 6186982"/>
              <a:gd name="connsiteY4" fmla="*/ 6857999 h 6857999"/>
              <a:gd name="connsiteX0" fmla="*/ 2963066 w 6186982"/>
              <a:gd name="connsiteY0" fmla="*/ 0 h 6857999"/>
              <a:gd name="connsiteX1" fmla="*/ 6186982 w 6186982"/>
              <a:gd name="connsiteY1" fmla="*/ 0 h 6857999"/>
              <a:gd name="connsiteX2" fmla="*/ 6186982 w 6186982"/>
              <a:gd name="connsiteY2" fmla="*/ 2355944 h 6857999"/>
              <a:gd name="connsiteX3" fmla="*/ 4302784 w 6186982"/>
              <a:gd name="connsiteY3" fmla="*/ 6850379 h 6857999"/>
              <a:gd name="connsiteX4" fmla="*/ 0 w 6186982"/>
              <a:gd name="connsiteY4" fmla="*/ 6857999 h 6857999"/>
              <a:gd name="connsiteX5" fmla="*/ 2963066 w 6186982"/>
              <a:gd name="connsiteY5" fmla="*/ 0 h 6857999"/>
              <a:gd name="connsiteX0" fmla="*/ 2947826 w 6171742"/>
              <a:gd name="connsiteY0" fmla="*/ 0 h 6857999"/>
              <a:gd name="connsiteX1" fmla="*/ 6171742 w 6171742"/>
              <a:gd name="connsiteY1" fmla="*/ 0 h 6857999"/>
              <a:gd name="connsiteX2" fmla="*/ 6171742 w 6171742"/>
              <a:gd name="connsiteY2" fmla="*/ 2355944 h 6857999"/>
              <a:gd name="connsiteX3" fmla="*/ 4287544 w 6171742"/>
              <a:gd name="connsiteY3" fmla="*/ 6850379 h 6857999"/>
              <a:gd name="connsiteX4" fmla="*/ 0 w 6171742"/>
              <a:gd name="connsiteY4" fmla="*/ 6857999 h 6857999"/>
              <a:gd name="connsiteX5" fmla="*/ 2947826 w 6171742"/>
              <a:gd name="connsiteY5" fmla="*/ 0 h 6857999"/>
              <a:gd name="connsiteX0" fmla="*/ 2947826 w 6186982"/>
              <a:gd name="connsiteY0" fmla="*/ 0 h 6857999"/>
              <a:gd name="connsiteX1" fmla="*/ 6171742 w 6186982"/>
              <a:gd name="connsiteY1" fmla="*/ 0 h 6857999"/>
              <a:gd name="connsiteX2" fmla="*/ 6186982 w 6186982"/>
              <a:gd name="connsiteY2" fmla="*/ 2462624 h 6857999"/>
              <a:gd name="connsiteX3" fmla="*/ 4287544 w 6186982"/>
              <a:gd name="connsiteY3" fmla="*/ 6850379 h 6857999"/>
              <a:gd name="connsiteX4" fmla="*/ 0 w 6186982"/>
              <a:gd name="connsiteY4" fmla="*/ 6857999 h 6857999"/>
              <a:gd name="connsiteX5" fmla="*/ 2947826 w 6186982"/>
              <a:gd name="connsiteY5" fmla="*/ 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86982" h="6857999">
                <a:moveTo>
                  <a:pt x="2947826" y="0"/>
                </a:moveTo>
                <a:lnTo>
                  <a:pt x="6171742" y="0"/>
                </a:lnTo>
                <a:lnTo>
                  <a:pt x="6186982" y="2462624"/>
                </a:lnTo>
                <a:lnTo>
                  <a:pt x="4287544" y="6850379"/>
                </a:lnTo>
                <a:lnTo>
                  <a:pt x="0" y="6857999"/>
                </a:lnTo>
                <a:lnTo>
                  <a:pt x="2947826" y="0"/>
                </a:lnTo>
                <a:close/>
              </a:path>
            </a:pathLst>
          </a:custGeom>
          <a:noFill/>
          <a:ln>
            <a:noFill/>
          </a:ln>
        </p:spPr>
        <p:txBody>
          <a:bodyPr rtlCol="0">
            <a:noAutofit/>
          </a:bodyPr>
          <a:lstStyle>
            <a:lvl1pPr>
              <a:tabLst>
                <a:tab pos="1882775" algn="l"/>
              </a:tabLst>
              <a:defRPr sz="1100">
                <a:solidFill>
                  <a:srgbClr val="BAE55F"/>
                </a:solidFill>
              </a:defRPr>
            </a:lvl1pPr>
          </a:lstStyle>
          <a:p>
            <a:pPr lvl="0"/>
            <a:r>
              <a:rPr lang="en-ID" noProof="0"/>
              <a:t> </a:t>
            </a:r>
          </a:p>
        </p:txBody>
      </p:sp>
      <p:pic>
        <p:nvPicPr>
          <p:cNvPr id="4" name="CNO">
            <a:extLst>
              <a:ext uri="{FF2B5EF4-FFF2-40B4-BE49-F238E27FC236}">
                <a16:creationId xmlns:a16="http://schemas.microsoft.com/office/drawing/2014/main" id="{9788DCDE-ECA7-20C0-DE6D-679575728A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3" cstate="screen">
            <a:extLst>
              <a:ext uri="{28A0092B-C50C-407E-A947-70E740481C1C}">
                <a14:useLocalDpi xmlns:a14="http://schemas.microsoft.com/office/drawing/2010/main" val="0"/>
              </a:ext>
            </a:extLst>
          </a:blip>
          <a:srcRect/>
          <a:stretch>
            <a:fillRect/>
          </a:stretch>
        </p:blipFill>
        <p:spPr bwMode="auto">
          <a:xfrm>
            <a:off x="11431588" y="6043613"/>
            <a:ext cx="585787"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p:cNvSpPr>
            <a:spLocks noGrp="1"/>
          </p:cNvSpPr>
          <p:nvPr>
            <p:ph type="title" hasCustomPrompt="1"/>
          </p:nvPr>
        </p:nvSpPr>
        <p:spPr>
          <a:xfrm>
            <a:off x="1026442" y="1665184"/>
            <a:ext cx="4650858" cy="1325563"/>
          </a:xfrm>
        </p:spPr>
        <p:txBody>
          <a:bodyPr/>
          <a:lstStyle>
            <a:lvl1pPr>
              <a:defRPr/>
            </a:lvl1pPr>
          </a:lstStyle>
          <a:p>
            <a:r>
              <a:rPr lang="en-US"/>
              <a:t>CLICK TO EDIT TITLE (USE ALL CAPS)</a:t>
            </a:r>
          </a:p>
        </p:txBody>
      </p:sp>
      <p:sp>
        <p:nvSpPr>
          <p:cNvPr id="11" name="Content"/>
          <p:cNvSpPr>
            <a:spLocks noGrp="1"/>
          </p:cNvSpPr>
          <p:nvPr>
            <p:ph type="body" sz="quarter" idx="14" hasCustomPrompt="1"/>
          </p:nvPr>
        </p:nvSpPr>
        <p:spPr>
          <a:xfrm>
            <a:off x="1026902" y="3429000"/>
            <a:ext cx="4649649" cy="2482850"/>
          </a:xfrm>
          <a:prstGeom prst="rect">
            <a:avLst/>
          </a:prstGeom>
        </p:spPr>
        <p:txBody>
          <a:bodyPr/>
          <a:lstStyle/>
          <a:p>
            <a:pPr lvl="0"/>
            <a:r>
              <a:rPr lang="en-US"/>
              <a:t>Click to edit text</a:t>
            </a:r>
          </a:p>
          <a:p>
            <a:pPr lvl="1"/>
            <a:r>
              <a:rPr lang="en-US"/>
              <a:t>Second level</a:t>
            </a:r>
          </a:p>
          <a:p>
            <a:pPr lvl="2"/>
            <a:r>
              <a:rPr lang="en-US"/>
              <a:t>Third level</a:t>
            </a:r>
          </a:p>
        </p:txBody>
      </p:sp>
      <p:grpSp>
        <p:nvGrpSpPr>
          <p:cNvPr id="3" name="Macbook">
            <a:extLst>
              <a:ext uri="{FF2B5EF4-FFF2-40B4-BE49-F238E27FC236}">
                <a16:creationId xmlns:a16="http://schemas.microsoft.com/office/drawing/2014/main" id="{E925A2B8-1069-DEDC-64CC-804DC2F5B20E}"/>
              </a:ext>
              <a:ext uri="{C183D7F6-B498-43B3-948B-1728B52AA6E4}">
                <adec:decorative xmlns:adec="http://schemas.microsoft.com/office/drawing/2017/decorative" val="1"/>
              </a:ext>
            </a:extLst>
          </p:cNvPr>
          <p:cNvGrpSpPr>
            <a:grpSpLocks noGrp="1" noUngrp="1" noRot="1" noMove="1" noResize="1"/>
          </p:cNvGrpSpPr>
          <p:nvPr userDrawn="1"/>
        </p:nvGrpSpPr>
        <p:grpSpPr>
          <a:xfrm>
            <a:off x="6205102" y="2504974"/>
            <a:ext cx="4657075" cy="2825852"/>
            <a:chOff x="-1824001" y="539537"/>
            <a:chExt cx="9523812" cy="5778925"/>
          </a:xfrm>
        </p:grpSpPr>
        <p:sp>
          <p:nvSpPr>
            <p:cNvPr id="5" name="Rectangle: Top Corners Rounded 4">
              <a:extLst>
                <a:ext uri="{FF2B5EF4-FFF2-40B4-BE49-F238E27FC236}">
                  <a16:creationId xmlns:a16="http://schemas.microsoft.com/office/drawing/2014/main" id="{880C891D-F70E-7B90-D3D8-FA2974DA9AC3}"/>
                </a:ext>
              </a:extLst>
            </p:cNvPr>
            <p:cNvSpPr>
              <a:spLocks noGrp="1" noRot="1" noMove="1" noResize="1" noEditPoints="1" noAdjustHandles="1" noChangeArrowheads="1" noChangeShapeType="1"/>
            </p:cNvSpPr>
            <p:nvPr/>
          </p:nvSpPr>
          <p:spPr>
            <a:xfrm>
              <a:off x="-1824001" y="5974956"/>
              <a:ext cx="9523812" cy="315087"/>
            </a:xfrm>
            <a:prstGeom prst="round2SameRect">
              <a:avLst>
                <a:gd name="adj1" fmla="val 0"/>
                <a:gd name="adj2" fmla="val 50000"/>
              </a:avLst>
            </a:prstGeom>
            <a:gradFill>
              <a:gsLst>
                <a:gs pos="31858">
                  <a:schemeClr val="bg1">
                    <a:lumMod val="75000"/>
                  </a:schemeClr>
                </a:gs>
                <a:gs pos="68000">
                  <a:schemeClr val="bg1">
                    <a:lumMod val="71000"/>
                  </a:schemeClr>
                </a:gs>
                <a:gs pos="100000">
                  <a:schemeClr val="bg1">
                    <a:lumMod val="85000"/>
                  </a:schemeClr>
                </a:gs>
                <a:gs pos="83000">
                  <a:schemeClr val="bg1">
                    <a:lumMod val="81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rapezoid 6">
              <a:extLst>
                <a:ext uri="{FF2B5EF4-FFF2-40B4-BE49-F238E27FC236}">
                  <a16:creationId xmlns:a16="http://schemas.microsoft.com/office/drawing/2014/main" id="{F5199ADE-BB94-0E87-A02F-AE5B24D0FB27}"/>
                </a:ext>
              </a:extLst>
            </p:cNvPr>
            <p:cNvSpPr>
              <a:spLocks noGrp="1" noRot="1" noMove="1" noResize="1" noEditPoints="1" noAdjustHandles="1" noChangeArrowheads="1" noChangeShapeType="1"/>
            </p:cNvSpPr>
            <p:nvPr/>
          </p:nvSpPr>
          <p:spPr>
            <a:xfrm rot="10800000" flipH="1">
              <a:off x="6701324" y="6279533"/>
              <a:ext cx="496504" cy="38929"/>
            </a:xfrm>
            <a:prstGeom prst="trapezoid">
              <a:avLst>
                <a:gd name="adj" fmla="val 44328"/>
              </a:avLst>
            </a:prstGeom>
            <a:gradFill>
              <a:gsLst>
                <a:gs pos="28000">
                  <a:schemeClr val="tx1">
                    <a:lumMod val="75000"/>
                    <a:lumOff val="25000"/>
                  </a:schemeClr>
                </a:gs>
                <a:gs pos="100000">
                  <a:schemeClr val="tx1">
                    <a:lumMod val="65000"/>
                    <a:lumOff val="35000"/>
                  </a:schemeClr>
                </a:gs>
                <a:gs pos="75000">
                  <a:schemeClr val="bg1">
                    <a:lumMod val="8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a:extLst>
                <a:ext uri="{FF2B5EF4-FFF2-40B4-BE49-F238E27FC236}">
                  <a16:creationId xmlns:a16="http://schemas.microsoft.com/office/drawing/2014/main" id="{C8EEE58E-3D7B-2205-DA3E-DAD14F063581}"/>
                </a:ext>
              </a:extLst>
            </p:cNvPr>
            <p:cNvSpPr>
              <a:spLocks noGrp="1" noRot="1" noMove="1" noResize="1" noEditPoints="1" noAdjustHandles="1" noChangeArrowheads="1" noChangeShapeType="1"/>
            </p:cNvSpPr>
            <p:nvPr/>
          </p:nvSpPr>
          <p:spPr>
            <a:xfrm rot="10800000" flipH="1">
              <a:off x="-1322017" y="6279533"/>
              <a:ext cx="496504" cy="38929"/>
            </a:xfrm>
            <a:prstGeom prst="trapezoid">
              <a:avLst>
                <a:gd name="adj" fmla="val 44328"/>
              </a:avLst>
            </a:prstGeom>
            <a:gradFill>
              <a:gsLst>
                <a:gs pos="28000">
                  <a:schemeClr val="tx1">
                    <a:lumMod val="75000"/>
                    <a:lumOff val="25000"/>
                  </a:schemeClr>
                </a:gs>
                <a:gs pos="100000">
                  <a:schemeClr val="tx1">
                    <a:lumMod val="65000"/>
                    <a:lumOff val="35000"/>
                  </a:schemeClr>
                </a:gs>
                <a:gs pos="75000">
                  <a:schemeClr val="bg1">
                    <a:lumMod val="8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DEB0E90-DA41-F0D0-70AF-D41209CE6F29}"/>
                </a:ext>
              </a:extLst>
            </p:cNvPr>
            <p:cNvSpPr>
              <a:spLocks noGrp="1" noRot="1" noMove="1" noResize="1" noEditPoints="1" noAdjustHandles="1" noChangeArrowheads="1" noChangeShapeType="1"/>
            </p:cNvSpPr>
            <p:nvPr/>
          </p:nvSpPr>
          <p:spPr>
            <a:xfrm>
              <a:off x="-1059821" y="539537"/>
              <a:ext cx="7995450" cy="5435418"/>
            </a:xfrm>
            <a:custGeom>
              <a:avLst/>
              <a:gdLst>
                <a:gd name="connsiteX0" fmla="*/ 111564 w 7995450"/>
                <a:gd name="connsiteY0" fmla="*/ 212236 h 5435418"/>
                <a:gd name="connsiteX1" fmla="*/ 111564 w 7995450"/>
                <a:gd name="connsiteY1" fmla="*/ 5231753 h 5435418"/>
                <a:gd name="connsiteX2" fmla="*/ 7875692 w 7995450"/>
                <a:gd name="connsiteY2" fmla="*/ 5231753 h 5435418"/>
                <a:gd name="connsiteX3" fmla="*/ 7875692 w 7995450"/>
                <a:gd name="connsiteY3" fmla="*/ 212236 h 5435418"/>
                <a:gd name="connsiteX4" fmla="*/ 210025 w 7995450"/>
                <a:gd name="connsiteY4" fmla="*/ 0 h 5435418"/>
                <a:gd name="connsiteX5" fmla="*/ 7785425 w 7995450"/>
                <a:gd name="connsiteY5" fmla="*/ 0 h 5435418"/>
                <a:gd name="connsiteX6" fmla="*/ 7995450 w 7995450"/>
                <a:gd name="connsiteY6" fmla="*/ 210025 h 5435418"/>
                <a:gd name="connsiteX7" fmla="*/ 7995450 w 7995450"/>
                <a:gd name="connsiteY7" fmla="*/ 5435418 h 5435418"/>
                <a:gd name="connsiteX8" fmla="*/ 0 w 7995450"/>
                <a:gd name="connsiteY8" fmla="*/ 5435418 h 5435418"/>
                <a:gd name="connsiteX9" fmla="*/ 0 w 7995450"/>
                <a:gd name="connsiteY9" fmla="*/ 210025 h 5435418"/>
                <a:gd name="connsiteX10" fmla="*/ 210025 w 7995450"/>
                <a:gd name="connsiteY10" fmla="*/ 0 h 5435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995450" h="5435418">
                  <a:moveTo>
                    <a:pt x="111564" y="212236"/>
                  </a:moveTo>
                  <a:lnTo>
                    <a:pt x="111564" y="5231753"/>
                  </a:lnTo>
                  <a:lnTo>
                    <a:pt x="7875692" y="5231753"/>
                  </a:lnTo>
                  <a:lnTo>
                    <a:pt x="7875692" y="212236"/>
                  </a:lnTo>
                  <a:close/>
                  <a:moveTo>
                    <a:pt x="210025" y="0"/>
                  </a:moveTo>
                  <a:lnTo>
                    <a:pt x="7785425" y="0"/>
                  </a:lnTo>
                  <a:cubicBezTo>
                    <a:pt x="7901419" y="0"/>
                    <a:pt x="7995450" y="94031"/>
                    <a:pt x="7995450" y="210025"/>
                  </a:cubicBezTo>
                  <a:lnTo>
                    <a:pt x="7995450" y="5435418"/>
                  </a:lnTo>
                  <a:lnTo>
                    <a:pt x="0" y="5435418"/>
                  </a:lnTo>
                  <a:lnTo>
                    <a:pt x="0" y="210025"/>
                  </a:lnTo>
                  <a:cubicBezTo>
                    <a:pt x="0" y="94031"/>
                    <a:pt x="94031" y="0"/>
                    <a:pt x="210025"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Oval 13">
              <a:extLst>
                <a:ext uri="{FF2B5EF4-FFF2-40B4-BE49-F238E27FC236}">
                  <a16:creationId xmlns:a16="http://schemas.microsoft.com/office/drawing/2014/main" id="{8EF738FB-ABA6-EBA3-8394-9C8746CC2668}"/>
                </a:ext>
              </a:extLst>
            </p:cNvPr>
            <p:cNvSpPr>
              <a:spLocks noGrp="1" noRot="1" noMove="1" noResize="1" noEditPoints="1" noAdjustHandles="1" noChangeArrowheads="1" noChangeShapeType="1"/>
            </p:cNvSpPr>
            <p:nvPr/>
          </p:nvSpPr>
          <p:spPr>
            <a:xfrm>
              <a:off x="2895247" y="603370"/>
              <a:ext cx="85315" cy="84574"/>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C3B4A2E6-942D-FD78-4ABD-B495B3D8E108}"/>
                </a:ext>
              </a:extLst>
            </p:cNvPr>
            <p:cNvSpPr>
              <a:spLocks noGrp="1" noRot="1" noMove="1" noResize="1" noEditPoints="1" noAdjustHandles="1" noChangeArrowheads="1" noChangeShapeType="1"/>
            </p:cNvSpPr>
            <p:nvPr/>
          </p:nvSpPr>
          <p:spPr>
            <a:xfrm>
              <a:off x="2924866" y="632731"/>
              <a:ext cx="26076" cy="2585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BF73263-1604-931B-A5D1-C1FBB331369E}"/>
                </a:ext>
              </a:extLst>
            </p:cNvPr>
            <p:cNvSpPr>
              <a:spLocks noGrp="1" noRot="1" noMove="1" noResize="1" noEditPoints="1" noAdjustHandles="1" noChangeArrowheads="1" noChangeShapeType="1"/>
            </p:cNvSpPr>
            <p:nvPr/>
          </p:nvSpPr>
          <p:spPr>
            <a:xfrm>
              <a:off x="-1059821" y="5771290"/>
              <a:ext cx="7995450" cy="19445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Top Corners Rounded 16">
              <a:extLst>
                <a:ext uri="{FF2B5EF4-FFF2-40B4-BE49-F238E27FC236}">
                  <a16:creationId xmlns:a16="http://schemas.microsoft.com/office/drawing/2014/main" id="{A5031B6B-E4C3-C47E-6CA0-E65AB6F99E06}"/>
                </a:ext>
              </a:extLst>
            </p:cNvPr>
            <p:cNvSpPr>
              <a:spLocks noGrp="1" noRot="1" noMove="1" noResize="1" noEditPoints="1" noAdjustHandles="1" noChangeArrowheads="1" noChangeShapeType="1"/>
            </p:cNvSpPr>
            <p:nvPr/>
          </p:nvSpPr>
          <p:spPr>
            <a:xfrm>
              <a:off x="-1824001" y="5974956"/>
              <a:ext cx="9523812" cy="315087"/>
            </a:xfrm>
            <a:prstGeom prst="round2SameRect">
              <a:avLst>
                <a:gd name="adj1" fmla="val 0"/>
                <a:gd name="adj2" fmla="val 50000"/>
              </a:avLst>
            </a:prstGeom>
            <a:gradFill>
              <a:gsLst>
                <a:gs pos="81000">
                  <a:schemeClr val="bg1">
                    <a:alpha val="0"/>
                  </a:schemeClr>
                </a:gs>
                <a:gs pos="0">
                  <a:schemeClr val="bg1">
                    <a:alpha val="0"/>
                  </a:schemeClr>
                </a:gs>
                <a:gs pos="100000">
                  <a:schemeClr val="bg1">
                    <a:lumMod val="75000"/>
                  </a:schemeClr>
                </a:gs>
                <a:gs pos="90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Top Corners Rounded 17">
              <a:extLst>
                <a:ext uri="{FF2B5EF4-FFF2-40B4-BE49-F238E27FC236}">
                  <a16:creationId xmlns:a16="http://schemas.microsoft.com/office/drawing/2014/main" id="{AAE56179-9579-3AD3-1C49-340A1343B646}"/>
                </a:ext>
              </a:extLst>
            </p:cNvPr>
            <p:cNvSpPr>
              <a:spLocks noGrp="1" noRot="1" noMove="1" noResize="1" noEditPoints="1" noAdjustHandles="1" noChangeArrowheads="1" noChangeShapeType="1"/>
            </p:cNvSpPr>
            <p:nvPr/>
          </p:nvSpPr>
          <p:spPr>
            <a:xfrm>
              <a:off x="-1824001" y="5974956"/>
              <a:ext cx="9523812" cy="315087"/>
            </a:xfrm>
            <a:prstGeom prst="round2SameRect">
              <a:avLst>
                <a:gd name="adj1" fmla="val 0"/>
                <a:gd name="adj2" fmla="val 50000"/>
              </a:avLst>
            </a:prstGeom>
            <a:gradFill>
              <a:gsLst>
                <a:gs pos="75000">
                  <a:schemeClr val="bg1">
                    <a:alpha val="0"/>
                  </a:schemeClr>
                </a:gs>
                <a:gs pos="25000">
                  <a:schemeClr val="bg1">
                    <a:alpha val="0"/>
                  </a:schemeClr>
                </a:gs>
                <a:gs pos="5000">
                  <a:schemeClr val="bg1">
                    <a:lumMod val="65000"/>
                  </a:schemeClr>
                </a:gs>
                <a:gs pos="100000">
                  <a:schemeClr val="bg1">
                    <a:lumMod val="50000"/>
                  </a:schemeClr>
                </a:gs>
                <a:gs pos="0">
                  <a:schemeClr val="tx1">
                    <a:lumMod val="50000"/>
                    <a:lumOff val="50000"/>
                  </a:schemeClr>
                </a:gs>
                <a:gs pos="95000">
                  <a:schemeClr val="bg1">
                    <a:lumMod val="6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Freeform: Shape 18">
              <a:extLst>
                <a:ext uri="{FF2B5EF4-FFF2-40B4-BE49-F238E27FC236}">
                  <a16:creationId xmlns:a16="http://schemas.microsoft.com/office/drawing/2014/main" id="{94AA8032-5437-4955-35D6-3D9218393831}"/>
                </a:ext>
              </a:extLst>
            </p:cNvPr>
            <p:cNvSpPr>
              <a:spLocks noGrp="1" noRot="1" noMove="1" noResize="1" noEditPoints="1" noAdjustHandles="1" noChangeArrowheads="1" noChangeShapeType="1"/>
            </p:cNvSpPr>
            <p:nvPr/>
          </p:nvSpPr>
          <p:spPr>
            <a:xfrm>
              <a:off x="-1824001" y="5980564"/>
              <a:ext cx="157019" cy="309480"/>
            </a:xfrm>
            <a:custGeom>
              <a:avLst/>
              <a:gdLst>
                <a:gd name="connsiteX0" fmla="*/ 0 w 88633"/>
                <a:gd name="connsiteY0" fmla="*/ 0 h 211379"/>
                <a:gd name="connsiteX1" fmla="*/ 88633 w 88633"/>
                <a:gd name="connsiteY1" fmla="*/ 0 h 211379"/>
                <a:gd name="connsiteX2" fmla="*/ 88633 w 88633"/>
                <a:gd name="connsiteY2" fmla="*/ 211379 h 211379"/>
                <a:gd name="connsiteX3" fmla="*/ 65720 w 88633"/>
                <a:gd name="connsiteY3" fmla="*/ 206753 h 211379"/>
                <a:gd name="connsiteX4" fmla="*/ 0 w 88633"/>
                <a:gd name="connsiteY4" fmla="*/ 107604 h 211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633" h="211379">
                  <a:moveTo>
                    <a:pt x="0" y="0"/>
                  </a:moveTo>
                  <a:lnTo>
                    <a:pt x="88633" y="0"/>
                  </a:lnTo>
                  <a:lnTo>
                    <a:pt x="88633" y="211379"/>
                  </a:lnTo>
                  <a:lnTo>
                    <a:pt x="65720" y="206753"/>
                  </a:lnTo>
                  <a:cubicBezTo>
                    <a:pt x="27099" y="190418"/>
                    <a:pt x="0" y="152176"/>
                    <a:pt x="0" y="107604"/>
                  </a:cubicBezTo>
                  <a:close/>
                </a:path>
              </a:pathLst>
            </a:custGeom>
            <a:gradFill>
              <a:gsLst>
                <a:gs pos="54000">
                  <a:schemeClr val="bg1"/>
                </a:gs>
                <a:gs pos="0">
                  <a:schemeClr val="bg1">
                    <a:alpha val="0"/>
                  </a:schemeClr>
                </a:gs>
                <a:gs pos="100000">
                  <a:schemeClr val="bg1">
                    <a:alpha val="0"/>
                  </a:schemeClr>
                </a:gs>
              </a:gsLst>
              <a:lin ang="0" scaled="0"/>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1E471893-1058-DDC3-C35A-01C5795C943B}"/>
                </a:ext>
              </a:extLst>
            </p:cNvPr>
            <p:cNvSpPr>
              <a:spLocks noGrp="1" noRot="1" noMove="1" noResize="1" noEditPoints="1" noAdjustHandles="1" noChangeArrowheads="1" noChangeShapeType="1"/>
            </p:cNvSpPr>
            <p:nvPr/>
          </p:nvSpPr>
          <p:spPr>
            <a:xfrm flipH="1">
              <a:off x="7542792" y="5980564"/>
              <a:ext cx="157019" cy="309480"/>
            </a:xfrm>
            <a:custGeom>
              <a:avLst/>
              <a:gdLst>
                <a:gd name="connsiteX0" fmla="*/ 0 w 88633"/>
                <a:gd name="connsiteY0" fmla="*/ 0 h 211379"/>
                <a:gd name="connsiteX1" fmla="*/ 88633 w 88633"/>
                <a:gd name="connsiteY1" fmla="*/ 0 h 211379"/>
                <a:gd name="connsiteX2" fmla="*/ 88633 w 88633"/>
                <a:gd name="connsiteY2" fmla="*/ 211379 h 211379"/>
                <a:gd name="connsiteX3" fmla="*/ 65720 w 88633"/>
                <a:gd name="connsiteY3" fmla="*/ 206753 h 211379"/>
                <a:gd name="connsiteX4" fmla="*/ 0 w 88633"/>
                <a:gd name="connsiteY4" fmla="*/ 107604 h 211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633" h="211379">
                  <a:moveTo>
                    <a:pt x="0" y="0"/>
                  </a:moveTo>
                  <a:lnTo>
                    <a:pt x="88633" y="0"/>
                  </a:lnTo>
                  <a:lnTo>
                    <a:pt x="88633" y="211379"/>
                  </a:lnTo>
                  <a:lnTo>
                    <a:pt x="65720" y="206753"/>
                  </a:lnTo>
                  <a:cubicBezTo>
                    <a:pt x="27099" y="190418"/>
                    <a:pt x="0" y="152176"/>
                    <a:pt x="0" y="107604"/>
                  </a:cubicBezTo>
                  <a:close/>
                </a:path>
              </a:pathLst>
            </a:custGeom>
            <a:gradFill>
              <a:gsLst>
                <a:gs pos="54000">
                  <a:schemeClr val="bg1"/>
                </a:gs>
                <a:gs pos="0">
                  <a:schemeClr val="bg1">
                    <a:alpha val="0"/>
                  </a:schemeClr>
                </a:gs>
                <a:gs pos="100000">
                  <a:schemeClr val="bg1">
                    <a:alpha val="0"/>
                  </a:schemeClr>
                </a:gs>
              </a:gsLst>
              <a:lin ang="0" scaled="0"/>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Rectangle: Top Corners Rounded 20">
              <a:extLst>
                <a:ext uri="{FF2B5EF4-FFF2-40B4-BE49-F238E27FC236}">
                  <a16:creationId xmlns:a16="http://schemas.microsoft.com/office/drawing/2014/main" id="{1E985349-15EA-F971-0B76-1EB1AD34F7D8}"/>
                </a:ext>
              </a:extLst>
            </p:cNvPr>
            <p:cNvSpPr>
              <a:spLocks noGrp="1" noRot="1" noMove="1" noResize="1" noEditPoints="1" noAdjustHandles="1" noChangeArrowheads="1" noChangeShapeType="1"/>
            </p:cNvSpPr>
            <p:nvPr/>
          </p:nvSpPr>
          <p:spPr>
            <a:xfrm>
              <a:off x="-1824001" y="5974956"/>
              <a:ext cx="9523812" cy="315087"/>
            </a:xfrm>
            <a:prstGeom prst="round2SameRect">
              <a:avLst>
                <a:gd name="adj1" fmla="val 0"/>
                <a:gd name="adj2" fmla="val 50000"/>
              </a:avLst>
            </a:prstGeom>
            <a:gradFill>
              <a:gsLst>
                <a:gs pos="7000">
                  <a:schemeClr val="bg1">
                    <a:lumMod val="85000"/>
                    <a:alpha val="0"/>
                  </a:schemeClr>
                </a:gs>
                <a:gs pos="100000">
                  <a:schemeClr val="bg1">
                    <a:lumMod val="75000"/>
                  </a:schemeClr>
                </a:gs>
                <a:gs pos="90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Freeform: Shape 21">
              <a:extLst>
                <a:ext uri="{FF2B5EF4-FFF2-40B4-BE49-F238E27FC236}">
                  <a16:creationId xmlns:a16="http://schemas.microsoft.com/office/drawing/2014/main" id="{E941AF23-9324-ED03-A71C-91B8817EF93F}"/>
                </a:ext>
              </a:extLst>
            </p:cNvPr>
            <p:cNvSpPr>
              <a:spLocks noGrp="1" noRot="1" noMove="1" noResize="1" noEditPoints="1" noAdjustHandles="1" noChangeArrowheads="1" noChangeShapeType="1"/>
            </p:cNvSpPr>
            <p:nvPr/>
          </p:nvSpPr>
          <p:spPr>
            <a:xfrm>
              <a:off x="2224657" y="5974956"/>
              <a:ext cx="1426493" cy="84985"/>
            </a:xfrm>
            <a:custGeom>
              <a:avLst/>
              <a:gdLst>
                <a:gd name="connsiteX0" fmla="*/ 0 w 1024014"/>
                <a:gd name="connsiteY0" fmla="*/ 0 h 58046"/>
                <a:gd name="connsiteX1" fmla="*/ 120648 w 1024014"/>
                <a:gd name="connsiteY1" fmla="*/ 0 h 58046"/>
                <a:gd name="connsiteX2" fmla="*/ 903366 w 1024014"/>
                <a:gd name="connsiteY2" fmla="*/ 0 h 58046"/>
                <a:gd name="connsiteX3" fmla="*/ 1024014 w 1024014"/>
                <a:gd name="connsiteY3" fmla="*/ 0 h 58046"/>
                <a:gd name="connsiteX4" fmla="*/ 1019804 w 1024014"/>
                <a:gd name="connsiteY4" fmla="*/ 20852 h 58046"/>
                <a:gd name="connsiteX5" fmla="*/ 987395 w 1024014"/>
                <a:gd name="connsiteY5" fmla="*/ 53261 h 58046"/>
                <a:gd name="connsiteX6" fmla="*/ 963695 w 1024014"/>
                <a:gd name="connsiteY6" fmla="*/ 58046 h 58046"/>
                <a:gd name="connsiteX7" fmla="*/ 963685 w 1024014"/>
                <a:gd name="connsiteY7" fmla="*/ 58046 h 58046"/>
                <a:gd name="connsiteX8" fmla="*/ 60329 w 1024014"/>
                <a:gd name="connsiteY8" fmla="*/ 58046 h 58046"/>
                <a:gd name="connsiteX9" fmla="*/ 60319 w 1024014"/>
                <a:gd name="connsiteY9" fmla="*/ 58046 h 58046"/>
                <a:gd name="connsiteX10" fmla="*/ 36619 w 1024014"/>
                <a:gd name="connsiteY10" fmla="*/ 53261 h 58046"/>
                <a:gd name="connsiteX11" fmla="*/ 4210 w 1024014"/>
                <a:gd name="connsiteY11" fmla="*/ 20852 h 58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24014" h="58046">
                  <a:moveTo>
                    <a:pt x="0" y="0"/>
                  </a:moveTo>
                  <a:lnTo>
                    <a:pt x="120648" y="0"/>
                  </a:lnTo>
                  <a:lnTo>
                    <a:pt x="903366" y="0"/>
                  </a:lnTo>
                  <a:lnTo>
                    <a:pt x="1024014" y="0"/>
                  </a:lnTo>
                  <a:lnTo>
                    <a:pt x="1019804" y="20852"/>
                  </a:lnTo>
                  <a:cubicBezTo>
                    <a:pt x="1013641" y="35424"/>
                    <a:pt x="1001967" y="47098"/>
                    <a:pt x="987395" y="53261"/>
                  </a:cubicBezTo>
                  <a:lnTo>
                    <a:pt x="963695" y="58046"/>
                  </a:lnTo>
                  <a:lnTo>
                    <a:pt x="963685" y="58046"/>
                  </a:lnTo>
                  <a:lnTo>
                    <a:pt x="60329" y="58046"/>
                  </a:lnTo>
                  <a:lnTo>
                    <a:pt x="60319" y="58046"/>
                  </a:lnTo>
                  <a:lnTo>
                    <a:pt x="36619" y="53261"/>
                  </a:lnTo>
                  <a:cubicBezTo>
                    <a:pt x="22047" y="47098"/>
                    <a:pt x="10373" y="35424"/>
                    <a:pt x="4210" y="20852"/>
                  </a:cubicBezTo>
                  <a:close/>
                </a:path>
              </a:pathLst>
            </a:custGeom>
            <a:gradFill>
              <a:gsLst>
                <a:gs pos="0">
                  <a:schemeClr val="bg1">
                    <a:lumMod val="65000"/>
                  </a:schemeClr>
                </a:gs>
                <a:gs pos="99000">
                  <a:schemeClr val="bg1">
                    <a:lumMod val="65000"/>
                  </a:schemeClr>
                </a:gs>
                <a:gs pos="95000">
                  <a:schemeClr val="bg1">
                    <a:lumMod val="85000"/>
                  </a:schemeClr>
                </a:gs>
                <a:gs pos="59315">
                  <a:schemeClr val="bg1">
                    <a:lumMod val="95000"/>
                  </a:schemeClr>
                </a:gs>
                <a:gs pos="5000">
                  <a:schemeClr val="bg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3" name="Macbook image">
            <a:extLst>
              <a:ext uri="{FF2B5EF4-FFF2-40B4-BE49-F238E27FC236}">
                <a16:creationId xmlns:a16="http://schemas.microsoft.com/office/drawing/2014/main" id="{B912782F-15C7-35B5-9477-442A744AB5BB}"/>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ph type="pic" sz="quarter" idx="15"/>
          </p:nvPr>
        </p:nvSpPr>
        <p:spPr>
          <a:xfrm>
            <a:off x="6633524" y="2608210"/>
            <a:ext cx="3801085" cy="2459947"/>
          </a:xfrm>
          <a:solidFill>
            <a:schemeClr val="bg1">
              <a:lumMod val="95000"/>
            </a:schemeClr>
          </a:solidFill>
        </p:spPr>
        <p:txBody>
          <a:bodyPr anchor="ctr"/>
          <a:lstStyle>
            <a:lvl1pPr algn="ctr">
              <a:defRPr/>
            </a:lvl1pPr>
          </a:lstStyle>
          <a:p>
            <a:r>
              <a:rPr lang="en-US"/>
              <a:t>Click icon to add picture</a:t>
            </a:r>
          </a:p>
        </p:txBody>
      </p:sp>
    </p:spTree>
    <p:extLst>
      <p:ext uri="{BB962C8B-B14F-4D97-AF65-F5344CB8AC3E}">
        <p14:creationId xmlns:p14="http://schemas.microsoft.com/office/powerpoint/2010/main" val="32216693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ontent Layout 13 Digital Mockup">
    <p:spTree>
      <p:nvGrpSpPr>
        <p:cNvPr id="1" name=""/>
        <p:cNvGrpSpPr/>
        <p:nvPr/>
      </p:nvGrpSpPr>
      <p:grpSpPr>
        <a:xfrm>
          <a:off x="0" y="0"/>
          <a:ext cx="0" cy="0"/>
          <a:chOff x="0" y="0"/>
          <a:chExt cx="0" cy="0"/>
        </a:xfrm>
      </p:grpSpPr>
      <p:sp>
        <p:nvSpPr>
          <p:cNvPr id="6" name="Background">
            <a:extLst>
              <a:ext uri="{FF2B5EF4-FFF2-40B4-BE49-F238E27FC236}">
                <a16:creationId xmlns:a16="http://schemas.microsoft.com/office/drawing/2014/main" id="{6E580806-CBF2-4A79-96E0-897100108326}"/>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a:off x="6005513" y="0"/>
            <a:ext cx="6186487" cy="6858000"/>
          </a:xfrm>
          <a:custGeom>
            <a:avLst/>
            <a:gdLst>
              <a:gd name="connsiteX0" fmla="*/ 2955350 w 6186982"/>
              <a:gd name="connsiteY0" fmla="*/ 0 h 6858000"/>
              <a:gd name="connsiteX1" fmla="*/ 6186982 w 6186982"/>
              <a:gd name="connsiteY1" fmla="*/ 0 h 6858000"/>
              <a:gd name="connsiteX2" fmla="*/ 6186982 w 6186982"/>
              <a:gd name="connsiteY2" fmla="*/ 2444986 h 6858000"/>
              <a:gd name="connsiteX3" fmla="*/ 4285260 w 6186982"/>
              <a:gd name="connsiteY3" fmla="*/ 6858000 h 6858000"/>
              <a:gd name="connsiteX4" fmla="*/ 0 w 618698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86982" h="6858000">
                <a:moveTo>
                  <a:pt x="2955350" y="0"/>
                </a:moveTo>
                <a:lnTo>
                  <a:pt x="6186982" y="0"/>
                </a:lnTo>
                <a:lnTo>
                  <a:pt x="6186982" y="2444986"/>
                </a:lnTo>
                <a:lnTo>
                  <a:pt x="4285260" y="6858000"/>
                </a:lnTo>
                <a:lnTo>
                  <a:pt x="0" y="6858000"/>
                </a:lnTo>
                <a:close/>
              </a:path>
            </a:pathLst>
          </a:custGeom>
          <a:solidFill>
            <a:srgbClr val="005D7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Background texture">
            <a:extLst>
              <a:ext uri="{FF2B5EF4-FFF2-40B4-BE49-F238E27FC236}">
                <a16:creationId xmlns:a16="http://schemas.microsoft.com/office/drawing/2014/main" id="{67BF9DF7-FDB7-17FC-2349-926CA2FCD3D4}"/>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a:off x="6012906" y="-10885"/>
            <a:ext cx="6184255" cy="6870518"/>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0" fmla="*/ 0 w 12192000"/>
              <a:gd name="connsiteY0" fmla="*/ 0 h 6858000"/>
              <a:gd name="connsiteX1" fmla="*/ 12192000 w 12192000"/>
              <a:gd name="connsiteY1" fmla="*/ 0 h 6858000"/>
              <a:gd name="connsiteX2" fmla="*/ 10330543 w 12192000"/>
              <a:gd name="connsiteY2" fmla="*/ 6847114 h 6858000"/>
              <a:gd name="connsiteX3" fmla="*/ 0 w 12192000"/>
              <a:gd name="connsiteY3" fmla="*/ 6858000 h 6858000"/>
              <a:gd name="connsiteX4" fmla="*/ 0 w 12192000"/>
              <a:gd name="connsiteY4" fmla="*/ 0 h 6858000"/>
              <a:gd name="connsiteX0" fmla="*/ 8958943 w 12192000"/>
              <a:gd name="connsiteY0" fmla="*/ 0 h 6868885"/>
              <a:gd name="connsiteX1" fmla="*/ 12192000 w 12192000"/>
              <a:gd name="connsiteY1" fmla="*/ 10885 h 6868885"/>
              <a:gd name="connsiteX2" fmla="*/ 10330543 w 12192000"/>
              <a:gd name="connsiteY2" fmla="*/ 6857999 h 6868885"/>
              <a:gd name="connsiteX3" fmla="*/ 0 w 12192000"/>
              <a:gd name="connsiteY3" fmla="*/ 6868885 h 6868885"/>
              <a:gd name="connsiteX4" fmla="*/ 8958943 w 12192000"/>
              <a:gd name="connsiteY4" fmla="*/ 0 h 6868885"/>
              <a:gd name="connsiteX0" fmla="*/ 2928257 w 6161314"/>
              <a:gd name="connsiteY0" fmla="*/ 0 h 6857999"/>
              <a:gd name="connsiteX1" fmla="*/ 6161314 w 6161314"/>
              <a:gd name="connsiteY1" fmla="*/ 10885 h 6857999"/>
              <a:gd name="connsiteX2" fmla="*/ 4299857 w 6161314"/>
              <a:gd name="connsiteY2" fmla="*/ 6857999 h 6857999"/>
              <a:gd name="connsiteX3" fmla="*/ 0 w 6161314"/>
              <a:gd name="connsiteY3" fmla="*/ 6836228 h 6857999"/>
              <a:gd name="connsiteX4" fmla="*/ 2928257 w 6161314"/>
              <a:gd name="connsiteY4" fmla="*/ 0 h 6857999"/>
              <a:gd name="connsiteX0" fmla="*/ 2928257 w 6178471"/>
              <a:gd name="connsiteY0" fmla="*/ 0 h 6857999"/>
              <a:gd name="connsiteX1" fmla="*/ 6161314 w 6178471"/>
              <a:gd name="connsiteY1" fmla="*/ 10885 h 6857999"/>
              <a:gd name="connsiteX2" fmla="*/ 6113235 w 6178471"/>
              <a:gd name="connsiteY2" fmla="*/ 2547257 h 6857999"/>
              <a:gd name="connsiteX3" fmla="*/ 4299857 w 6178471"/>
              <a:gd name="connsiteY3" fmla="*/ 6857999 h 6857999"/>
              <a:gd name="connsiteX4" fmla="*/ 0 w 6178471"/>
              <a:gd name="connsiteY4" fmla="*/ 6836228 h 6857999"/>
              <a:gd name="connsiteX5" fmla="*/ 2928257 w 6178471"/>
              <a:gd name="connsiteY5" fmla="*/ 0 h 6857999"/>
              <a:gd name="connsiteX0" fmla="*/ 2928257 w 6207709"/>
              <a:gd name="connsiteY0" fmla="*/ 0 h 6857999"/>
              <a:gd name="connsiteX1" fmla="*/ 6161314 w 6207709"/>
              <a:gd name="connsiteY1" fmla="*/ 10885 h 6857999"/>
              <a:gd name="connsiteX2" fmla="*/ 6113235 w 6207709"/>
              <a:gd name="connsiteY2" fmla="*/ 2547257 h 6857999"/>
              <a:gd name="connsiteX3" fmla="*/ 4299857 w 6207709"/>
              <a:gd name="connsiteY3" fmla="*/ 6857999 h 6857999"/>
              <a:gd name="connsiteX4" fmla="*/ 0 w 6207709"/>
              <a:gd name="connsiteY4" fmla="*/ 6836228 h 6857999"/>
              <a:gd name="connsiteX5" fmla="*/ 2928257 w 6207709"/>
              <a:gd name="connsiteY5" fmla="*/ 0 h 6857999"/>
              <a:gd name="connsiteX0" fmla="*/ 2928257 w 6320904"/>
              <a:gd name="connsiteY0" fmla="*/ 0 h 6857999"/>
              <a:gd name="connsiteX1" fmla="*/ 6161314 w 6320904"/>
              <a:gd name="connsiteY1" fmla="*/ 10885 h 6857999"/>
              <a:gd name="connsiteX2" fmla="*/ 6254749 w 6320904"/>
              <a:gd name="connsiteY2" fmla="*/ 2492828 h 6857999"/>
              <a:gd name="connsiteX3" fmla="*/ 4299857 w 6320904"/>
              <a:gd name="connsiteY3" fmla="*/ 6857999 h 6857999"/>
              <a:gd name="connsiteX4" fmla="*/ 0 w 6320904"/>
              <a:gd name="connsiteY4" fmla="*/ 6836228 h 6857999"/>
              <a:gd name="connsiteX5" fmla="*/ 2928257 w 6320904"/>
              <a:gd name="connsiteY5" fmla="*/ 0 h 6857999"/>
              <a:gd name="connsiteX0" fmla="*/ 2928257 w 6239382"/>
              <a:gd name="connsiteY0" fmla="*/ 0 h 6857999"/>
              <a:gd name="connsiteX1" fmla="*/ 6161314 w 6239382"/>
              <a:gd name="connsiteY1" fmla="*/ 10885 h 6857999"/>
              <a:gd name="connsiteX2" fmla="*/ 6155689 w 6239382"/>
              <a:gd name="connsiteY2" fmla="*/ 2466158 h 6857999"/>
              <a:gd name="connsiteX3" fmla="*/ 4299857 w 6239382"/>
              <a:gd name="connsiteY3" fmla="*/ 6857999 h 6857999"/>
              <a:gd name="connsiteX4" fmla="*/ 0 w 6239382"/>
              <a:gd name="connsiteY4" fmla="*/ 6836228 h 6857999"/>
              <a:gd name="connsiteX5" fmla="*/ 2928257 w 6239382"/>
              <a:gd name="connsiteY5" fmla="*/ 0 h 6857999"/>
              <a:gd name="connsiteX0" fmla="*/ 2928257 w 6176027"/>
              <a:gd name="connsiteY0" fmla="*/ 0 h 6857999"/>
              <a:gd name="connsiteX1" fmla="*/ 6161314 w 6176027"/>
              <a:gd name="connsiteY1" fmla="*/ 10885 h 6857999"/>
              <a:gd name="connsiteX2" fmla="*/ 6155689 w 6176027"/>
              <a:gd name="connsiteY2" fmla="*/ 2466158 h 6857999"/>
              <a:gd name="connsiteX3" fmla="*/ 4299857 w 6176027"/>
              <a:gd name="connsiteY3" fmla="*/ 6857999 h 6857999"/>
              <a:gd name="connsiteX4" fmla="*/ 0 w 6176027"/>
              <a:gd name="connsiteY4" fmla="*/ 6836228 h 6857999"/>
              <a:gd name="connsiteX5" fmla="*/ 2928257 w 6176027"/>
              <a:gd name="connsiteY5" fmla="*/ 0 h 6857999"/>
              <a:gd name="connsiteX0" fmla="*/ 2928257 w 6185948"/>
              <a:gd name="connsiteY0" fmla="*/ 0 h 6857999"/>
              <a:gd name="connsiteX1" fmla="*/ 6161314 w 6185948"/>
              <a:gd name="connsiteY1" fmla="*/ 10885 h 6857999"/>
              <a:gd name="connsiteX2" fmla="*/ 6155689 w 6185948"/>
              <a:gd name="connsiteY2" fmla="*/ 2466158 h 6857999"/>
              <a:gd name="connsiteX3" fmla="*/ 4299857 w 6185948"/>
              <a:gd name="connsiteY3" fmla="*/ 6857999 h 6857999"/>
              <a:gd name="connsiteX4" fmla="*/ 0 w 6185948"/>
              <a:gd name="connsiteY4" fmla="*/ 6836228 h 6857999"/>
              <a:gd name="connsiteX5" fmla="*/ 2928257 w 6185948"/>
              <a:gd name="connsiteY5" fmla="*/ 0 h 6857999"/>
              <a:gd name="connsiteX0" fmla="*/ 2928257 w 6172825"/>
              <a:gd name="connsiteY0" fmla="*/ 0 h 6857999"/>
              <a:gd name="connsiteX1" fmla="*/ 6161314 w 6172825"/>
              <a:gd name="connsiteY1" fmla="*/ 10885 h 6857999"/>
              <a:gd name="connsiteX2" fmla="*/ 6155689 w 6172825"/>
              <a:gd name="connsiteY2" fmla="*/ 2466158 h 6857999"/>
              <a:gd name="connsiteX3" fmla="*/ 4299857 w 6172825"/>
              <a:gd name="connsiteY3" fmla="*/ 6857999 h 6857999"/>
              <a:gd name="connsiteX4" fmla="*/ 0 w 6172825"/>
              <a:gd name="connsiteY4" fmla="*/ 6836228 h 6857999"/>
              <a:gd name="connsiteX5" fmla="*/ 2928257 w 6172825"/>
              <a:gd name="connsiteY5" fmla="*/ 0 h 6857999"/>
              <a:gd name="connsiteX0" fmla="*/ 2928257 w 6172825"/>
              <a:gd name="connsiteY0" fmla="*/ 0 h 6869429"/>
              <a:gd name="connsiteX1" fmla="*/ 6161314 w 6172825"/>
              <a:gd name="connsiteY1" fmla="*/ 10885 h 6869429"/>
              <a:gd name="connsiteX2" fmla="*/ 6155689 w 6172825"/>
              <a:gd name="connsiteY2" fmla="*/ 2466158 h 6869429"/>
              <a:gd name="connsiteX3" fmla="*/ 4265567 w 6172825"/>
              <a:gd name="connsiteY3" fmla="*/ 6869429 h 6869429"/>
              <a:gd name="connsiteX4" fmla="*/ 0 w 6172825"/>
              <a:gd name="connsiteY4" fmla="*/ 6836228 h 6869429"/>
              <a:gd name="connsiteX5" fmla="*/ 2928257 w 6172825"/>
              <a:gd name="connsiteY5" fmla="*/ 0 h 6869429"/>
              <a:gd name="connsiteX0" fmla="*/ 2939687 w 6184255"/>
              <a:gd name="connsiteY0" fmla="*/ 0 h 6870518"/>
              <a:gd name="connsiteX1" fmla="*/ 6172744 w 6184255"/>
              <a:gd name="connsiteY1" fmla="*/ 10885 h 6870518"/>
              <a:gd name="connsiteX2" fmla="*/ 6167119 w 6184255"/>
              <a:gd name="connsiteY2" fmla="*/ 2466158 h 6870518"/>
              <a:gd name="connsiteX3" fmla="*/ 4276997 w 6184255"/>
              <a:gd name="connsiteY3" fmla="*/ 6869429 h 6870518"/>
              <a:gd name="connsiteX4" fmla="*/ 0 w 6184255"/>
              <a:gd name="connsiteY4" fmla="*/ 6870518 h 6870518"/>
              <a:gd name="connsiteX5" fmla="*/ 2939687 w 6184255"/>
              <a:gd name="connsiteY5" fmla="*/ 0 h 6870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84255" h="6870518">
                <a:moveTo>
                  <a:pt x="2939687" y="0"/>
                </a:moveTo>
                <a:lnTo>
                  <a:pt x="6172744" y="10885"/>
                </a:lnTo>
                <a:cubicBezTo>
                  <a:pt x="6180848" y="1078411"/>
                  <a:pt x="6196571" y="1772012"/>
                  <a:pt x="6167119" y="2466158"/>
                </a:cubicBezTo>
                <a:lnTo>
                  <a:pt x="4276997" y="6869429"/>
                </a:lnTo>
                <a:lnTo>
                  <a:pt x="0" y="6870518"/>
                </a:lnTo>
                <a:lnTo>
                  <a:pt x="2939687" y="0"/>
                </a:lnTo>
                <a:close/>
              </a:path>
            </a:pathLst>
          </a:custGeom>
          <a:blipFill dpi="0" rotWithShape="1">
            <a:blip r:embed="rId2">
              <a:alphaModFix amt="10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8" name="Background image">
            <a:extLst>
              <a:ext uri="{C183D7F6-B498-43B3-948B-1728B52AA6E4}">
                <adec:decorative xmlns:adec="http://schemas.microsoft.com/office/drawing/2017/decorative" val="1"/>
              </a:ext>
            </a:extLst>
          </p:cNvPr>
          <p:cNvSpPr>
            <a:spLocks noGrp="1"/>
          </p:cNvSpPr>
          <p:nvPr>
            <p:ph type="pic" sz="quarter" idx="11" hasCustomPrompt="1"/>
          </p:nvPr>
        </p:nvSpPr>
        <p:spPr bwMode="auto">
          <a:xfrm>
            <a:off x="6005017" y="2"/>
            <a:ext cx="6186982" cy="6857999"/>
          </a:xfrm>
          <a:custGeom>
            <a:avLst/>
            <a:gdLst>
              <a:gd name="connsiteX0" fmla="*/ 2963066 w 6186982"/>
              <a:gd name="connsiteY0" fmla="*/ 0 h 6857999"/>
              <a:gd name="connsiteX1" fmla="*/ 6186982 w 6186982"/>
              <a:gd name="connsiteY1" fmla="*/ 0 h 6857999"/>
              <a:gd name="connsiteX2" fmla="*/ 6186982 w 6186982"/>
              <a:gd name="connsiteY2" fmla="*/ 2355944 h 6857999"/>
              <a:gd name="connsiteX3" fmla="*/ 4241824 w 6186982"/>
              <a:gd name="connsiteY3" fmla="*/ 6857999 h 6857999"/>
              <a:gd name="connsiteX4" fmla="*/ 0 w 6186982"/>
              <a:gd name="connsiteY4" fmla="*/ 6857999 h 6857999"/>
              <a:gd name="connsiteX0" fmla="*/ 2963066 w 6186982"/>
              <a:gd name="connsiteY0" fmla="*/ 0 h 6857999"/>
              <a:gd name="connsiteX1" fmla="*/ 6186982 w 6186982"/>
              <a:gd name="connsiteY1" fmla="*/ 0 h 6857999"/>
              <a:gd name="connsiteX2" fmla="*/ 6186982 w 6186982"/>
              <a:gd name="connsiteY2" fmla="*/ 2355944 h 6857999"/>
              <a:gd name="connsiteX3" fmla="*/ 4302784 w 6186982"/>
              <a:gd name="connsiteY3" fmla="*/ 6850379 h 6857999"/>
              <a:gd name="connsiteX4" fmla="*/ 0 w 6186982"/>
              <a:gd name="connsiteY4" fmla="*/ 6857999 h 6857999"/>
              <a:gd name="connsiteX5" fmla="*/ 2963066 w 6186982"/>
              <a:gd name="connsiteY5" fmla="*/ 0 h 6857999"/>
              <a:gd name="connsiteX0" fmla="*/ 2947826 w 6171742"/>
              <a:gd name="connsiteY0" fmla="*/ 0 h 6857999"/>
              <a:gd name="connsiteX1" fmla="*/ 6171742 w 6171742"/>
              <a:gd name="connsiteY1" fmla="*/ 0 h 6857999"/>
              <a:gd name="connsiteX2" fmla="*/ 6171742 w 6171742"/>
              <a:gd name="connsiteY2" fmla="*/ 2355944 h 6857999"/>
              <a:gd name="connsiteX3" fmla="*/ 4287544 w 6171742"/>
              <a:gd name="connsiteY3" fmla="*/ 6850379 h 6857999"/>
              <a:gd name="connsiteX4" fmla="*/ 0 w 6171742"/>
              <a:gd name="connsiteY4" fmla="*/ 6857999 h 6857999"/>
              <a:gd name="connsiteX5" fmla="*/ 2947826 w 6171742"/>
              <a:gd name="connsiteY5" fmla="*/ 0 h 6857999"/>
              <a:gd name="connsiteX0" fmla="*/ 2947826 w 6186982"/>
              <a:gd name="connsiteY0" fmla="*/ 0 h 6857999"/>
              <a:gd name="connsiteX1" fmla="*/ 6171742 w 6186982"/>
              <a:gd name="connsiteY1" fmla="*/ 0 h 6857999"/>
              <a:gd name="connsiteX2" fmla="*/ 6186982 w 6186982"/>
              <a:gd name="connsiteY2" fmla="*/ 2462624 h 6857999"/>
              <a:gd name="connsiteX3" fmla="*/ 4287544 w 6186982"/>
              <a:gd name="connsiteY3" fmla="*/ 6850379 h 6857999"/>
              <a:gd name="connsiteX4" fmla="*/ 0 w 6186982"/>
              <a:gd name="connsiteY4" fmla="*/ 6857999 h 6857999"/>
              <a:gd name="connsiteX5" fmla="*/ 2947826 w 6186982"/>
              <a:gd name="connsiteY5" fmla="*/ 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86982" h="6857999">
                <a:moveTo>
                  <a:pt x="2947826" y="0"/>
                </a:moveTo>
                <a:lnTo>
                  <a:pt x="6171742" y="0"/>
                </a:lnTo>
                <a:lnTo>
                  <a:pt x="6186982" y="2462624"/>
                </a:lnTo>
                <a:lnTo>
                  <a:pt x="4287544" y="6850379"/>
                </a:lnTo>
                <a:lnTo>
                  <a:pt x="0" y="6857999"/>
                </a:lnTo>
                <a:lnTo>
                  <a:pt x="2947826" y="0"/>
                </a:lnTo>
                <a:close/>
              </a:path>
            </a:pathLst>
          </a:custGeom>
          <a:noFill/>
          <a:ln>
            <a:noFill/>
          </a:ln>
        </p:spPr>
        <p:txBody>
          <a:bodyPr rtlCol="0">
            <a:noAutofit/>
          </a:bodyPr>
          <a:lstStyle>
            <a:lvl1pPr>
              <a:tabLst>
                <a:tab pos="1882775" algn="l"/>
              </a:tabLst>
              <a:defRPr sz="1100">
                <a:solidFill>
                  <a:srgbClr val="BAE55F"/>
                </a:solidFill>
              </a:defRPr>
            </a:lvl1pPr>
          </a:lstStyle>
          <a:p>
            <a:pPr lvl="0"/>
            <a:r>
              <a:rPr lang="en-ID" noProof="0"/>
              <a:t> </a:t>
            </a:r>
          </a:p>
        </p:txBody>
      </p:sp>
      <p:pic>
        <p:nvPicPr>
          <p:cNvPr id="4" name="CNO">
            <a:extLst>
              <a:ext uri="{FF2B5EF4-FFF2-40B4-BE49-F238E27FC236}">
                <a16:creationId xmlns:a16="http://schemas.microsoft.com/office/drawing/2014/main" id="{9788DCDE-ECA7-20C0-DE6D-679575728A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3" cstate="screen">
            <a:extLst>
              <a:ext uri="{28A0092B-C50C-407E-A947-70E740481C1C}">
                <a14:useLocalDpi xmlns:a14="http://schemas.microsoft.com/office/drawing/2010/main" val="0"/>
              </a:ext>
            </a:extLst>
          </a:blip>
          <a:srcRect/>
          <a:stretch>
            <a:fillRect/>
          </a:stretch>
        </p:blipFill>
        <p:spPr bwMode="auto">
          <a:xfrm>
            <a:off x="11431588" y="6043613"/>
            <a:ext cx="585787"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p:cNvSpPr>
            <a:spLocks noGrp="1"/>
          </p:cNvSpPr>
          <p:nvPr>
            <p:ph type="title" hasCustomPrompt="1"/>
          </p:nvPr>
        </p:nvSpPr>
        <p:spPr>
          <a:xfrm>
            <a:off x="1026442" y="1665184"/>
            <a:ext cx="4650858" cy="1325563"/>
          </a:xfrm>
        </p:spPr>
        <p:txBody>
          <a:bodyPr/>
          <a:lstStyle>
            <a:lvl1pPr>
              <a:defRPr/>
            </a:lvl1pPr>
          </a:lstStyle>
          <a:p>
            <a:r>
              <a:rPr lang="en-US"/>
              <a:t>CLICK TO EDIT TITLE (USE ALL CAPS)</a:t>
            </a:r>
          </a:p>
        </p:txBody>
      </p:sp>
      <p:sp>
        <p:nvSpPr>
          <p:cNvPr id="11" name="Content"/>
          <p:cNvSpPr>
            <a:spLocks noGrp="1"/>
          </p:cNvSpPr>
          <p:nvPr>
            <p:ph type="body" sz="quarter" idx="14" hasCustomPrompt="1"/>
          </p:nvPr>
        </p:nvSpPr>
        <p:spPr>
          <a:xfrm>
            <a:off x="1026902" y="3429000"/>
            <a:ext cx="4649649" cy="2482850"/>
          </a:xfrm>
          <a:prstGeom prst="rect">
            <a:avLst/>
          </a:prstGeom>
        </p:spPr>
        <p:txBody>
          <a:bodyPr/>
          <a:lstStyle/>
          <a:p>
            <a:pPr lvl="0"/>
            <a:r>
              <a:rPr lang="en-US"/>
              <a:t>Click to edit text</a:t>
            </a:r>
          </a:p>
          <a:p>
            <a:pPr lvl="1"/>
            <a:r>
              <a:rPr lang="en-US"/>
              <a:t>Second level</a:t>
            </a:r>
          </a:p>
          <a:p>
            <a:pPr lvl="2"/>
            <a:r>
              <a:rPr lang="en-US"/>
              <a:t>Third level</a:t>
            </a:r>
          </a:p>
        </p:txBody>
      </p:sp>
    </p:spTree>
    <p:extLst>
      <p:ext uri="{BB962C8B-B14F-4D97-AF65-F5344CB8AC3E}">
        <p14:creationId xmlns:p14="http://schemas.microsoft.com/office/powerpoint/2010/main" val="30406101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5" name="Background">
            <a:extLst>
              <a:ext uri="{FF2B5EF4-FFF2-40B4-BE49-F238E27FC236}">
                <a16:creationId xmlns:a16="http://schemas.microsoft.com/office/drawing/2014/main" id="{72A38FD6-6778-4468-A7BA-7DD3B155E8CC}"/>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a:off x="0" y="0"/>
            <a:ext cx="5133975" cy="6858000"/>
          </a:xfrm>
          <a:prstGeom prst="rect">
            <a:avLst/>
          </a:prstGeom>
          <a:solidFill>
            <a:srgbClr val="005D7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Background texture">
            <a:extLst>
              <a:ext uri="{FF2B5EF4-FFF2-40B4-BE49-F238E27FC236}">
                <a16:creationId xmlns:a16="http://schemas.microsoft.com/office/drawing/2014/main" id="{616E6C5C-6982-9E05-B581-4D52E02BD9DD}"/>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a:off x="-6350" y="0"/>
            <a:ext cx="5140325" cy="6858000"/>
          </a:xfrm>
          <a:prstGeom prst="rect">
            <a:avLst/>
          </a:prstGeom>
          <a:blipFill dpi="0" rotWithShape="1">
            <a:blip r:embed="rId2">
              <a:alphaModFix amt="10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10" name="Background image">
            <a:extLst>
              <a:ext uri="{C183D7F6-B498-43B3-948B-1728B52AA6E4}">
                <adec:decorative xmlns:adec="http://schemas.microsoft.com/office/drawing/2017/decorative" val="1"/>
              </a:ext>
            </a:extLst>
          </p:cNvPr>
          <p:cNvSpPr>
            <a:spLocks noGrp="1"/>
          </p:cNvSpPr>
          <p:nvPr>
            <p:ph type="pic" sz="quarter" idx="10" hasCustomPrompt="1"/>
          </p:nvPr>
        </p:nvSpPr>
        <p:spPr>
          <a:xfrm>
            <a:off x="0" y="0"/>
            <a:ext cx="5138928" cy="6858000"/>
          </a:xfrm>
          <a:custGeom>
            <a:avLst/>
            <a:gdLst>
              <a:gd name="connsiteX0" fmla="*/ 0 w 5133703"/>
              <a:gd name="connsiteY0" fmla="*/ 0 h 6858000"/>
              <a:gd name="connsiteX1" fmla="*/ 5133703 w 5133703"/>
              <a:gd name="connsiteY1" fmla="*/ 0 h 6858000"/>
              <a:gd name="connsiteX2" fmla="*/ 5133703 w 5133703"/>
              <a:gd name="connsiteY2" fmla="*/ 6858000 h 6858000"/>
              <a:gd name="connsiteX3" fmla="*/ 0 w 513370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33703" h="6858000">
                <a:moveTo>
                  <a:pt x="0" y="0"/>
                </a:moveTo>
                <a:lnTo>
                  <a:pt x="5133703" y="0"/>
                </a:lnTo>
                <a:lnTo>
                  <a:pt x="5133703" y="6858000"/>
                </a:lnTo>
                <a:lnTo>
                  <a:pt x="0" y="6858000"/>
                </a:lnTo>
                <a:close/>
              </a:path>
            </a:pathLst>
          </a:custGeom>
          <a:noFill/>
        </p:spPr>
        <p:txBody>
          <a:bodyPr rtlCol="0">
            <a:noAutofit/>
          </a:bodyPr>
          <a:lstStyle>
            <a:lvl1pPr>
              <a:defRPr sz="1100">
                <a:solidFill>
                  <a:srgbClr val="BAE55F"/>
                </a:solidFill>
              </a:defRPr>
            </a:lvl1pPr>
          </a:lstStyle>
          <a:p>
            <a:pPr lvl="0"/>
            <a:r>
              <a:rPr lang="en-ID" noProof="0"/>
              <a:t> </a:t>
            </a:r>
          </a:p>
        </p:txBody>
      </p:sp>
      <p:sp>
        <p:nvSpPr>
          <p:cNvPr id="12" name="Image">
            <a:extLst>
              <a:ext uri="{C183D7F6-B498-43B3-948B-1728B52AA6E4}">
                <adec:decorative xmlns:adec="http://schemas.microsoft.com/office/drawing/2017/decorative" val="1"/>
              </a:ext>
            </a:extLst>
          </p:cNvPr>
          <p:cNvSpPr>
            <a:spLocks noGrp="1"/>
          </p:cNvSpPr>
          <p:nvPr>
            <p:ph type="pic" sz="quarter" idx="11"/>
          </p:nvPr>
        </p:nvSpPr>
        <p:spPr>
          <a:xfrm>
            <a:off x="1354794" y="2048235"/>
            <a:ext cx="2424104" cy="2761531"/>
          </a:xfrm>
          <a:custGeom>
            <a:avLst/>
            <a:gdLst>
              <a:gd name="connsiteX0" fmla="*/ 978792 w 1957582"/>
              <a:gd name="connsiteY0" fmla="*/ 0 h 2230071"/>
              <a:gd name="connsiteX1" fmla="*/ 1027853 w 1957582"/>
              <a:gd name="connsiteY1" fmla="*/ 13150 h 2230071"/>
              <a:gd name="connsiteX2" fmla="*/ 1908521 w 1957582"/>
              <a:gd name="connsiteY2" fmla="*/ 521599 h 2230071"/>
              <a:gd name="connsiteX3" fmla="*/ 1957582 w 1957582"/>
              <a:gd name="connsiteY3" fmla="*/ 606581 h 2230071"/>
              <a:gd name="connsiteX4" fmla="*/ 1957582 w 1957582"/>
              <a:gd name="connsiteY4" fmla="*/ 1623490 h 2230071"/>
              <a:gd name="connsiteX5" fmla="*/ 1908521 w 1957582"/>
              <a:gd name="connsiteY5" fmla="*/ 1708472 h 2230071"/>
              <a:gd name="connsiteX6" fmla="*/ 1027853 w 1957582"/>
              <a:gd name="connsiteY6" fmla="*/ 2216922 h 2230071"/>
              <a:gd name="connsiteX7" fmla="*/ 929731 w 1957582"/>
              <a:gd name="connsiteY7" fmla="*/ 2216922 h 2230071"/>
              <a:gd name="connsiteX8" fmla="*/ 49062 w 1957582"/>
              <a:gd name="connsiteY8" fmla="*/ 1708472 h 2230071"/>
              <a:gd name="connsiteX9" fmla="*/ 0 w 1957582"/>
              <a:gd name="connsiteY9" fmla="*/ 1623490 h 2230071"/>
              <a:gd name="connsiteX10" fmla="*/ 0 w 1957582"/>
              <a:gd name="connsiteY10" fmla="*/ 606581 h 2230071"/>
              <a:gd name="connsiteX11" fmla="*/ 49062 w 1957582"/>
              <a:gd name="connsiteY11" fmla="*/ 521599 h 2230071"/>
              <a:gd name="connsiteX12" fmla="*/ 929731 w 1957582"/>
              <a:gd name="connsiteY12" fmla="*/ 13150 h 2230071"/>
              <a:gd name="connsiteX13" fmla="*/ 978792 w 1957582"/>
              <a:gd name="connsiteY13" fmla="*/ 0 h 2230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57582" h="2230071">
                <a:moveTo>
                  <a:pt x="978792" y="0"/>
                </a:moveTo>
                <a:cubicBezTo>
                  <a:pt x="995733" y="0"/>
                  <a:pt x="1012673" y="4384"/>
                  <a:pt x="1027853" y="13150"/>
                </a:cubicBezTo>
                <a:lnTo>
                  <a:pt x="1908521" y="521599"/>
                </a:lnTo>
                <a:cubicBezTo>
                  <a:pt x="1938880" y="539132"/>
                  <a:pt x="1957582" y="571526"/>
                  <a:pt x="1957582" y="606581"/>
                </a:cubicBezTo>
                <a:lnTo>
                  <a:pt x="1957582" y="1623490"/>
                </a:lnTo>
                <a:cubicBezTo>
                  <a:pt x="1957582" y="1658546"/>
                  <a:pt x="1938880" y="1690940"/>
                  <a:pt x="1908521" y="1708472"/>
                </a:cubicBezTo>
                <a:lnTo>
                  <a:pt x="1027853" y="2216922"/>
                </a:lnTo>
                <a:cubicBezTo>
                  <a:pt x="997493" y="2234455"/>
                  <a:pt x="960089" y="2234455"/>
                  <a:pt x="929731" y="2216922"/>
                </a:cubicBezTo>
                <a:lnTo>
                  <a:pt x="49062" y="1708472"/>
                </a:lnTo>
                <a:cubicBezTo>
                  <a:pt x="18703" y="1690940"/>
                  <a:pt x="0" y="1658546"/>
                  <a:pt x="0" y="1623490"/>
                </a:cubicBezTo>
                <a:lnTo>
                  <a:pt x="0" y="606581"/>
                </a:lnTo>
                <a:cubicBezTo>
                  <a:pt x="0" y="571526"/>
                  <a:pt x="18703" y="539132"/>
                  <a:pt x="49062" y="521599"/>
                </a:cubicBezTo>
                <a:lnTo>
                  <a:pt x="929731" y="13150"/>
                </a:lnTo>
                <a:cubicBezTo>
                  <a:pt x="944910" y="4384"/>
                  <a:pt x="961851" y="0"/>
                  <a:pt x="978792" y="0"/>
                </a:cubicBezTo>
                <a:close/>
              </a:path>
            </a:pathLst>
          </a:custGeom>
          <a:solidFill>
            <a:schemeClr val="bg1">
              <a:lumMod val="95000"/>
            </a:schemeClr>
          </a:solidFill>
          <a:ln w="25400">
            <a:solidFill>
              <a:schemeClr val="bg1"/>
            </a:solidFill>
          </a:ln>
        </p:spPr>
        <p:txBody>
          <a:bodyPr rtlCol="0" anchor="ctr">
            <a:noAutofit/>
          </a:bodyPr>
          <a:lstStyle>
            <a:lvl1pPr algn="ctr">
              <a:defRPr sz="1100"/>
            </a:lvl1pPr>
          </a:lstStyle>
          <a:p>
            <a:pPr lvl="0"/>
            <a:r>
              <a:rPr lang="en-US" noProof="0"/>
              <a:t>Click icon to add picture</a:t>
            </a:r>
            <a:endParaRPr lang="en-ID" noProof="0"/>
          </a:p>
        </p:txBody>
      </p:sp>
      <p:pic>
        <p:nvPicPr>
          <p:cNvPr id="3" name="CNO">
            <a:extLst>
              <a:ext uri="{FF2B5EF4-FFF2-40B4-BE49-F238E27FC236}">
                <a16:creationId xmlns:a16="http://schemas.microsoft.com/office/drawing/2014/main" id="{0B417EDA-4349-A0D8-FBC7-4C6C1F368B3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3" cstate="screen">
            <a:extLst>
              <a:ext uri="{28A0092B-C50C-407E-A947-70E740481C1C}">
                <a14:useLocalDpi xmlns:a14="http://schemas.microsoft.com/office/drawing/2010/main" val="0"/>
              </a:ext>
            </a:extLst>
          </a:blip>
          <a:srcRect/>
          <a:stretch>
            <a:fillRect/>
          </a:stretch>
        </p:blipFill>
        <p:spPr bwMode="auto">
          <a:xfrm>
            <a:off x="11431588" y="6043613"/>
            <a:ext cx="585787"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itle"/>
          <p:cNvSpPr>
            <a:spLocks noGrp="1"/>
          </p:cNvSpPr>
          <p:nvPr>
            <p:ph type="title" hasCustomPrompt="1"/>
          </p:nvPr>
        </p:nvSpPr>
        <p:spPr>
          <a:xfrm>
            <a:off x="6096000" y="1010557"/>
            <a:ext cx="5029200" cy="1325563"/>
          </a:xfrm>
        </p:spPr>
        <p:txBody>
          <a:bodyPr/>
          <a:lstStyle>
            <a:lvl1pPr>
              <a:defRPr/>
            </a:lvl1pPr>
          </a:lstStyle>
          <a:p>
            <a:r>
              <a:rPr lang="en-US"/>
              <a:t>CLICK TO EDIT TITLE (USE ALL CAPS)</a:t>
            </a:r>
          </a:p>
        </p:txBody>
      </p:sp>
      <p:sp>
        <p:nvSpPr>
          <p:cNvPr id="8" name="Content">
            <a:extLst>
              <a:ext uri="{FF2B5EF4-FFF2-40B4-BE49-F238E27FC236}">
                <a16:creationId xmlns:a16="http://schemas.microsoft.com/office/drawing/2014/main" id="{1DDF9A29-067D-41F2-A297-2AFB002D3D6E}"/>
              </a:ext>
            </a:extLst>
          </p:cNvPr>
          <p:cNvSpPr>
            <a:spLocks noGrp="1"/>
          </p:cNvSpPr>
          <p:nvPr>
            <p:ph type="body" sz="quarter" idx="14" hasCustomPrompt="1"/>
          </p:nvPr>
        </p:nvSpPr>
        <p:spPr>
          <a:xfrm>
            <a:off x="6096000" y="2852738"/>
            <a:ext cx="5133975" cy="2393950"/>
          </a:xfrm>
        </p:spPr>
        <p:txBody>
          <a:bodyPr/>
          <a:lstStyle/>
          <a:p>
            <a:pPr lvl="0"/>
            <a:r>
              <a:rPr lang="en-US"/>
              <a:t>Click to edit text</a:t>
            </a:r>
          </a:p>
          <a:p>
            <a:pPr lvl="1"/>
            <a:r>
              <a:rPr lang="en-US"/>
              <a:t>Second level</a:t>
            </a:r>
          </a:p>
          <a:p>
            <a:pPr lvl="2"/>
            <a:r>
              <a:rPr lang="en-US"/>
              <a:t>Third level</a:t>
            </a:r>
          </a:p>
        </p:txBody>
      </p:sp>
    </p:spTree>
    <p:extLst>
      <p:ext uri="{BB962C8B-B14F-4D97-AF65-F5344CB8AC3E}">
        <p14:creationId xmlns:p14="http://schemas.microsoft.com/office/powerpoint/2010/main" val="29683615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Title Slide">
    <p:spTree>
      <p:nvGrpSpPr>
        <p:cNvPr id="1" name=""/>
        <p:cNvGrpSpPr/>
        <p:nvPr/>
      </p:nvGrpSpPr>
      <p:grpSpPr>
        <a:xfrm>
          <a:off x="0" y="0"/>
          <a:ext cx="0" cy="0"/>
          <a:chOff x="0" y="0"/>
          <a:chExt cx="0" cy="0"/>
        </a:xfrm>
      </p:grpSpPr>
      <p:sp>
        <p:nvSpPr>
          <p:cNvPr id="6" name="Background">
            <a:extLst>
              <a:ext uri="{FF2B5EF4-FFF2-40B4-BE49-F238E27FC236}">
                <a16:creationId xmlns:a16="http://schemas.microsoft.com/office/drawing/2014/main" id="{B9F80559-62C0-4E53-AB68-CA293E177E05}"/>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a:off x="0" y="0"/>
            <a:ext cx="12192000" cy="6859588"/>
          </a:xfrm>
          <a:prstGeom prst="rect">
            <a:avLst/>
          </a:prstGeom>
          <a:pattFill prst="pct20">
            <a:fgClr>
              <a:srgbClr val="D6EF79"/>
            </a:fgClr>
            <a:bgClr>
              <a:srgbClr val="C5DC6F"/>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8" name="Border">
            <a:extLst>
              <a:ext uri="{FF2B5EF4-FFF2-40B4-BE49-F238E27FC236}">
                <a16:creationId xmlns:a16="http://schemas.microsoft.com/office/drawing/2014/main" id="{168D372E-1CB0-429E-B183-A7AC8AED0F64}"/>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a:off x="533400" y="485775"/>
            <a:ext cx="11125200" cy="5886450"/>
          </a:xfrm>
          <a:prstGeom prst="rect">
            <a:avLst/>
          </a:prstGeom>
          <a:noFill/>
          <a:ln w="28575">
            <a:solidFill>
              <a:schemeClr val="bg1">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pic>
        <p:nvPicPr>
          <p:cNvPr id="3" name="CNO">
            <a:extLst>
              <a:ext uri="{FF2B5EF4-FFF2-40B4-BE49-F238E27FC236}">
                <a16:creationId xmlns:a16="http://schemas.microsoft.com/office/drawing/2014/main" id="{44ED83D5-CEF3-60E2-4FBA-6BE0C741727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3" cstate="screen">
            <a:grayscl/>
            <a:biLevel thresh="50000"/>
            <a:extLst>
              <a:ext uri="{28A0092B-C50C-407E-A947-70E740481C1C}">
                <a14:useLocalDpi xmlns:a14="http://schemas.microsoft.com/office/drawing/2010/main" val="0"/>
              </a:ext>
            </a:extLst>
          </a:blip>
          <a:srcRect/>
          <a:stretch>
            <a:fillRect/>
          </a:stretch>
        </p:blipFill>
        <p:spPr bwMode="auto">
          <a:xfrm>
            <a:off x="11434763" y="6043613"/>
            <a:ext cx="585787"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a:extLst>
              <a:ext uri="{FF2B5EF4-FFF2-40B4-BE49-F238E27FC236}">
                <a16:creationId xmlns:a16="http://schemas.microsoft.com/office/drawing/2014/main" id="{11CAAFCD-E266-4B07-BFED-8CBA3E4D42CA}"/>
              </a:ext>
            </a:extLst>
          </p:cNvPr>
          <p:cNvSpPr>
            <a:spLocks noGrp="1"/>
          </p:cNvSpPr>
          <p:nvPr>
            <p:ph type="ctrTitle" hasCustomPrompt="1"/>
          </p:nvPr>
        </p:nvSpPr>
        <p:spPr>
          <a:xfrm>
            <a:off x="1524000" y="2709069"/>
            <a:ext cx="9144000" cy="1439862"/>
          </a:xfrm>
        </p:spPr>
        <p:txBody>
          <a:bodyPr anchor="ctr">
            <a:normAutofit/>
          </a:bodyPr>
          <a:lstStyle>
            <a:lvl1pPr algn="ctr">
              <a:defRPr sz="7200" b="1">
                <a:solidFill>
                  <a:schemeClr val="bg1"/>
                </a:solidFill>
                <a:latin typeface="Verdana" panose="020B0604030504040204" pitchFamily="34" charset="0"/>
                <a:ea typeface="Verdana" panose="020B0604030504040204" pitchFamily="34" charset="0"/>
              </a:defRPr>
            </a:lvl1pPr>
          </a:lstStyle>
          <a:p>
            <a:r>
              <a:rPr lang="en-US"/>
              <a:t>Add Section Title</a:t>
            </a:r>
            <a:endParaRPr lang="en-CA"/>
          </a:p>
        </p:txBody>
      </p:sp>
    </p:spTree>
    <p:custDataLst>
      <p:tags r:id="rId1"/>
    </p:custDataLst>
    <p:extLst>
      <p:ext uri="{BB962C8B-B14F-4D97-AF65-F5344CB8AC3E}">
        <p14:creationId xmlns:p14="http://schemas.microsoft.com/office/powerpoint/2010/main" val="130131902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Break Questions">
    <p:spTree>
      <p:nvGrpSpPr>
        <p:cNvPr id="1" name=""/>
        <p:cNvGrpSpPr/>
        <p:nvPr/>
      </p:nvGrpSpPr>
      <p:grpSpPr>
        <a:xfrm>
          <a:off x="0" y="0"/>
          <a:ext cx="0" cy="0"/>
          <a:chOff x="0" y="0"/>
          <a:chExt cx="0" cy="0"/>
        </a:xfrm>
      </p:grpSpPr>
      <p:sp>
        <p:nvSpPr>
          <p:cNvPr id="2" name="Background">
            <a:extLst>
              <a:ext uri="{FF2B5EF4-FFF2-40B4-BE49-F238E27FC236}">
                <a16:creationId xmlns:a16="http://schemas.microsoft.com/office/drawing/2014/main" id="{495581E6-3D27-49A1-BCD7-72AC510215E3}"/>
              </a:ext>
            </a:extLst>
          </p:cNvPr>
          <p:cNvSpPr>
            <a:spLocks noGrp="1" noRot="1" noMove="1" noResize="1" noEditPoints="1" noAdjustHandles="1" noChangeArrowheads="1" noChangeShapeType="1"/>
          </p:cNvSpPr>
          <p:nvPr userDrawn="1"/>
        </p:nvSpPr>
        <p:spPr>
          <a:xfrm>
            <a:off x="0" y="0"/>
            <a:ext cx="12192000" cy="6859588"/>
          </a:xfrm>
          <a:prstGeom prst="rect">
            <a:avLst/>
          </a:prstGeom>
          <a:pattFill prst="pct20">
            <a:fgClr>
              <a:srgbClr val="D6EF79"/>
            </a:fgClr>
            <a:bgClr>
              <a:srgbClr val="C5DC6F"/>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3" name="Border">
            <a:extLst>
              <a:ext uri="{FF2B5EF4-FFF2-40B4-BE49-F238E27FC236}">
                <a16:creationId xmlns:a16="http://schemas.microsoft.com/office/drawing/2014/main" id="{95ABCA5B-E4D4-454A-8473-B7B71FBF4951}"/>
              </a:ext>
            </a:extLst>
          </p:cNvPr>
          <p:cNvSpPr>
            <a:spLocks noGrp="1" noRot="1" noMove="1" noResize="1" noEditPoints="1" noAdjustHandles="1" noChangeArrowheads="1" noChangeShapeType="1"/>
          </p:cNvSpPr>
          <p:nvPr userDrawn="1"/>
        </p:nvSpPr>
        <p:spPr>
          <a:xfrm>
            <a:off x="533400" y="485775"/>
            <a:ext cx="11125200" cy="5886450"/>
          </a:xfrm>
          <a:prstGeom prst="rect">
            <a:avLst/>
          </a:prstGeom>
          <a:noFill/>
          <a:ln w="28575">
            <a:solidFill>
              <a:schemeClr val="bg1">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pic>
        <p:nvPicPr>
          <p:cNvPr id="4" name="CNO">
            <a:extLst>
              <a:ext uri="{FF2B5EF4-FFF2-40B4-BE49-F238E27FC236}">
                <a16:creationId xmlns:a16="http://schemas.microsoft.com/office/drawing/2014/main" id="{6DF44C1C-DD56-BFCA-59B2-1DD105CAC28A}"/>
              </a:ext>
            </a:extLst>
          </p:cNvPr>
          <p:cNvPicPr>
            <a:picLocks noGrp="1" noRot="1" noChangeAspect="1" noMove="1" noResize="1" noEditPoints="1" noAdjustHandles="1" noChangeArrowheads="1" noChangeShapeType="1" noCrop="1"/>
          </p:cNvPicPr>
          <p:nvPr userDrawn="1"/>
        </p:nvPicPr>
        <p:blipFill>
          <a:blip r:embed="rId3" cstate="screen">
            <a:grayscl/>
            <a:biLevel thresh="50000"/>
            <a:extLst>
              <a:ext uri="{28A0092B-C50C-407E-A947-70E740481C1C}">
                <a14:useLocalDpi xmlns:a14="http://schemas.microsoft.com/office/drawing/2010/main" val="0"/>
              </a:ext>
            </a:extLst>
          </a:blip>
          <a:srcRect/>
          <a:stretch>
            <a:fillRect/>
          </a:stretch>
        </p:blipFill>
        <p:spPr bwMode="auto">
          <a:xfrm>
            <a:off x="11434763" y="6043613"/>
            <a:ext cx="585787"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a:extLst>
              <a:ext uri="{FF2B5EF4-FFF2-40B4-BE49-F238E27FC236}">
                <a16:creationId xmlns:a16="http://schemas.microsoft.com/office/drawing/2014/main" id="{2D482FAA-1858-6413-77FA-847007E58B6F}"/>
              </a:ext>
            </a:extLst>
          </p:cNvPr>
          <p:cNvSpPr>
            <a:spLocks noGrp="1"/>
          </p:cNvSpPr>
          <p:nvPr>
            <p:ph type="title" hasCustomPrompt="1"/>
          </p:nvPr>
        </p:nvSpPr>
        <p:spPr>
          <a:xfrm>
            <a:off x="838200" y="2766219"/>
            <a:ext cx="10515600" cy="1325563"/>
          </a:xfrm>
        </p:spPr>
        <p:txBody>
          <a:bodyPr/>
          <a:lstStyle>
            <a:lvl1pPr algn="ctr">
              <a:defRPr sz="7200" b="1">
                <a:solidFill>
                  <a:schemeClr val="bg1"/>
                </a:solidFill>
              </a:defRPr>
            </a:lvl1pPr>
          </a:lstStyle>
          <a:p>
            <a:r>
              <a:rPr lang="en-US"/>
              <a:t>Questions?</a:t>
            </a:r>
          </a:p>
        </p:txBody>
      </p:sp>
    </p:spTree>
    <p:custDataLst>
      <p:tags r:id="rId1"/>
    </p:custDataLst>
    <p:extLst>
      <p:ext uri="{BB962C8B-B14F-4D97-AF65-F5344CB8AC3E}">
        <p14:creationId xmlns:p14="http://schemas.microsoft.com/office/powerpoint/2010/main" val="30452129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losing Slide: Thank you">
    <p:spTree>
      <p:nvGrpSpPr>
        <p:cNvPr id="1" name=""/>
        <p:cNvGrpSpPr/>
        <p:nvPr/>
      </p:nvGrpSpPr>
      <p:grpSpPr>
        <a:xfrm>
          <a:off x="0" y="0"/>
          <a:ext cx="0" cy="0"/>
          <a:chOff x="0" y="0"/>
          <a:chExt cx="0" cy="0"/>
        </a:xfrm>
      </p:grpSpPr>
      <p:sp>
        <p:nvSpPr>
          <p:cNvPr id="2" name="Background">
            <a:extLst>
              <a:ext uri="{FF2B5EF4-FFF2-40B4-BE49-F238E27FC236}">
                <a16:creationId xmlns:a16="http://schemas.microsoft.com/office/drawing/2014/main" id="{A14417F5-3CB3-4F23-8622-BB43EDA613A5}"/>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a:off x="0" y="0"/>
            <a:ext cx="12192000" cy="6859588"/>
          </a:xfrm>
          <a:prstGeom prst="rect">
            <a:avLst/>
          </a:prstGeom>
          <a:pattFill prst="pct20">
            <a:fgClr>
              <a:srgbClr val="04729D"/>
            </a:fgClr>
            <a:bgClr>
              <a:srgbClr val="005D7D"/>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grpSp>
        <p:nvGrpSpPr>
          <p:cNvPr id="12" name="Border">
            <a:extLst>
              <a:ext uri="{FF2B5EF4-FFF2-40B4-BE49-F238E27FC236}">
                <a16:creationId xmlns:a16="http://schemas.microsoft.com/office/drawing/2014/main" id="{1F91F1B8-BB3C-3147-2DAE-075039090E48}"/>
              </a:ext>
              <a:ext uri="{C183D7F6-B498-43B3-948B-1728B52AA6E4}">
                <adec:decorative xmlns:adec="http://schemas.microsoft.com/office/drawing/2017/decorative" val="1"/>
              </a:ext>
            </a:extLst>
          </p:cNvPr>
          <p:cNvGrpSpPr>
            <a:grpSpLocks noGrp="1" noUngrp="1" noRot="1" noMove="1" noResize="1"/>
          </p:cNvGrpSpPr>
          <p:nvPr userDrawn="1"/>
        </p:nvGrpSpPr>
        <p:grpSpPr>
          <a:xfrm>
            <a:off x="533400" y="452438"/>
            <a:ext cx="11139488" cy="5924550"/>
            <a:chOff x="533400" y="452438"/>
            <a:chExt cx="11139488" cy="5924550"/>
          </a:xfrm>
        </p:grpSpPr>
        <p:cxnSp>
          <p:nvCxnSpPr>
            <p:cNvPr id="6" name="Straight Connector 5">
              <a:extLst>
                <a:ext uri="{FF2B5EF4-FFF2-40B4-BE49-F238E27FC236}">
                  <a16:creationId xmlns:a16="http://schemas.microsoft.com/office/drawing/2014/main" id="{3DE4168D-8AC2-4700-8B8C-7D37461E7207}"/>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a:off x="546100" y="468313"/>
              <a:ext cx="11126788" cy="0"/>
            </a:xfrm>
            <a:prstGeom prst="line">
              <a:avLst/>
            </a:prstGeom>
            <a:ln w="28575">
              <a:solidFill>
                <a:schemeClr val="bg1">
                  <a:alpha val="4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A63ABDE8-9DA7-488B-8951-D6DD3DFC9E29}"/>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a:off x="533400" y="6373813"/>
              <a:ext cx="4810125" cy="0"/>
            </a:xfrm>
            <a:prstGeom prst="line">
              <a:avLst/>
            </a:prstGeom>
            <a:ln w="28575">
              <a:solidFill>
                <a:schemeClr val="bg1">
                  <a:alpha val="4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1C6C145-5396-4433-AA67-75AF9D64F824}"/>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a:off x="6862763" y="6376988"/>
              <a:ext cx="4670425" cy="0"/>
            </a:xfrm>
            <a:prstGeom prst="line">
              <a:avLst/>
            </a:prstGeom>
            <a:ln w="28575">
              <a:solidFill>
                <a:schemeClr val="bg1">
                  <a:alpha val="4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5106CC4-6464-4F80-9E89-C9C21B3F940E}"/>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flipH="1" flipV="1">
              <a:off x="533400" y="452438"/>
              <a:ext cx="12700" cy="5907087"/>
            </a:xfrm>
            <a:prstGeom prst="line">
              <a:avLst/>
            </a:prstGeom>
            <a:ln w="28575">
              <a:solidFill>
                <a:schemeClr val="bg1">
                  <a:alpha val="4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7F3D79C-6C51-4D9C-8E34-DC1D342682E1}"/>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flipH="1" flipV="1">
              <a:off x="11660188" y="482600"/>
              <a:ext cx="12700" cy="5645150"/>
            </a:xfrm>
            <a:prstGeom prst="line">
              <a:avLst/>
            </a:prstGeom>
            <a:ln w="28575">
              <a:solidFill>
                <a:schemeClr val="bg1">
                  <a:alpha val="40000"/>
                </a:schemeClr>
              </a:solidFill>
            </a:ln>
          </p:spPr>
          <p:style>
            <a:lnRef idx="1">
              <a:schemeClr val="accent1"/>
            </a:lnRef>
            <a:fillRef idx="0">
              <a:schemeClr val="accent1"/>
            </a:fillRef>
            <a:effectRef idx="0">
              <a:schemeClr val="accent1"/>
            </a:effectRef>
            <a:fontRef idx="minor">
              <a:schemeClr val="tx1"/>
            </a:fontRef>
          </p:style>
        </p:cxnSp>
      </p:grpSp>
      <p:pic>
        <p:nvPicPr>
          <p:cNvPr id="5" name="CNO">
            <a:extLst>
              <a:ext uri="{FF2B5EF4-FFF2-40B4-BE49-F238E27FC236}">
                <a16:creationId xmlns:a16="http://schemas.microsoft.com/office/drawing/2014/main" id="{35260CB5-D76C-A006-2B62-EB05A75C42C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cstate="screen">
            <a:grayscl/>
            <a:biLevel thresh="50000"/>
            <a:extLst>
              <a:ext uri="{28A0092B-C50C-407E-A947-70E740481C1C}">
                <a14:useLocalDpi xmlns:a14="http://schemas.microsoft.com/office/drawing/2010/main" val="0"/>
              </a:ext>
            </a:extLst>
          </a:blip>
          <a:srcRect/>
          <a:stretch>
            <a:fillRect/>
          </a:stretch>
        </p:blipFill>
        <p:spPr bwMode="auto">
          <a:xfrm>
            <a:off x="11434763" y="6043613"/>
            <a:ext cx="585787"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no.org">
            <a:extLst>
              <a:ext uri="{FF2B5EF4-FFF2-40B4-BE49-F238E27FC236}">
                <a16:creationId xmlns:a16="http://schemas.microsoft.com/office/drawing/2014/main" id="{DF1967AA-C9D7-4CDF-B1B3-95850440C07C}"/>
              </a:ext>
              <a:ext uri="{C183D7F6-B498-43B3-948B-1728B52AA6E4}">
                <adec:decorative xmlns:adec="http://schemas.microsoft.com/office/drawing/2017/decorative" val="1"/>
              </a:ext>
            </a:extLst>
          </p:cNvPr>
          <p:cNvSpPr txBox="1">
            <a:spLocks noGrp="1" noRot="1" noMove="1" noResize="1" noEditPoints="1" noAdjustHandles="1" noChangeArrowheads="1" noChangeShapeType="1"/>
          </p:cNvSpPr>
          <p:nvPr userDrawn="1"/>
        </p:nvSpPr>
        <p:spPr bwMode="auto">
          <a:xfrm>
            <a:off x="0" y="6175375"/>
            <a:ext cx="12192000" cy="339725"/>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defRPr/>
            </a:pPr>
            <a:r>
              <a:rPr lang="en-US" altLang="en-US" sz="1600">
                <a:solidFill>
                  <a:schemeClr val="bg1"/>
                </a:solidFill>
                <a:latin typeface="Verdana" panose="020B0604030504040204" pitchFamily="34" charset="0"/>
                <a:ea typeface="Verdana" panose="020B0604030504040204" pitchFamily="34" charset="0"/>
                <a:cs typeface="Verdana" panose="020B0604030504040204" pitchFamily="34" charset="0"/>
              </a:rPr>
              <a:t>www.cno.org</a:t>
            </a:r>
          </a:p>
        </p:txBody>
      </p:sp>
      <p:sp>
        <p:nvSpPr>
          <p:cNvPr id="11" name="Title">
            <a:extLst>
              <a:ext uri="{FF2B5EF4-FFF2-40B4-BE49-F238E27FC236}">
                <a16:creationId xmlns:a16="http://schemas.microsoft.com/office/drawing/2014/main" id="{DA32AB0F-029D-35EA-DD84-14547AE4A077}"/>
              </a:ext>
            </a:extLst>
          </p:cNvPr>
          <p:cNvSpPr>
            <a:spLocks noGrp="1"/>
          </p:cNvSpPr>
          <p:nvPr>
            <p:ph type="title" hasCustomPrompt="1"/>
          </p:nvPr>
        </p:nvSpPr>
        <p:spPr>
          <a:xfrm>
            <a:off x="838200" y="2766219"/>
            <a:ext cx="10515600" cy="1325563"/>
          </a:xfrm>
        </p:spPr>
        <p:txBody>
          <a:bodyPr/>
          <a:lstStyle>
            <a:lvl1pPr algn="ctr">
              <a:defRPr sz="7200" b="1">
                <a:solidFill>
                  <a:schemeClr val="bg1"/>
                </a:solidFill>
              </a:defRPr>
            </a:lvl1pPr>
          </a:lstStyle>
          <a:p>
            <a:r>
              <a:rPr lang="en-US"/>
              <a:t>Thank you</a:t>
            </a:r>
          </a:p>
        </p:txBody>
      </p:sp>
    </p:spTree>
    <p:extLst>
      <p:ext uri="{BB962C8B-B14F-4D97-AF65-F5344CB8AC3E}">
        <p14:creationId xmlns:p14="http://schemas.microsoft.com/office/powerpoint/2010/main" val="24813918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11234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6005017" y="2"/>
            <a:ext cx="6186982" cy="6857999"/>
          </a:xfrm>
          <a:custGeom>
            <a:avLst/>
            <a:gdLst>
              <a:gd name="connsiteX0" fmla="*/ 2963066 w 6186982"/>
              <a:gd name="connsiteY0" fmla="*/ 0 h 6857999"/>
              <a:gd name="connsiteX1" fmla="*/ 6186982 w 6186982"/>
              <a:gd name="connsiteY1" fmla="*/ 0 h 6857999"/>
              <a:gd name="connsiteX2" fmla="*/ 6186982 w 6186982"/>
              <a:gd name="connsiteY2" fmla="*/ 2355944 h 6857999"/>
              <a:gd name="connsiteX3" fmla="*/ 4241824 w 6186982"/>
              <a:gd name="connsiteY3" fmla="*/ 6857999 h 6857999"/>
              <a:gd name="connsiteX4" fmla="*/ 0 w 6186982"/>
              <a:gd name="connsiteY4" fmla="*/ 6857999 h 685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86982" h="6857999">
                <a:moveTo>
                  <a:pt x="2963066" y="0"/>
                </a:moveTo>
                <a:lnTo>
                  <a:pt x="6186982" y="0"/>
                </a:lnTo>
                <a:lnTo>
                  <a:pt x="6186982" y="2355944"/>
                </a:lnTo>
                <a:lnTo>
                  <a:pt x="4241824" y="6857999"/>
                </a:lnTo>
                <a:lnTo>
                  <a:pt x="0" y="6857999"/>
                </a:lnTo>
                <a:close/>
              </a:path>
            </a:pathLst>
          </a:custGeom>
          <a:pattFill prst="pct5">
            <a:fgClr>
              <a:schemeClr val="accent1"/>
            </a:fgClr>
            <a:bgClr>
              <a:schemeClr val="bg1"/>
            </a:bgClr>
          </a:pattFill>
        </p:spPr>
        <p:txBody>
          <a:bodyPr rtlCol="0">
            <a:noAutofit/>
          </a:bodyPr>
          <a:lstStyle>
            <a:lvl1pPr>
              <a:defRPr sz="1100"/>
            </a:lvl1pPr>
          </a:lstStyle>
          <a:p>
            <a:pPr lvl="0"/>
            <a:endParaRPr lang="en-ID" noProof="0"/>
          </a:p>
        </p:txBody>
      </p:sp>
      <p:sp>
        <p:nvSpPr>
          <p:cNvPr id="2" name="Picture Placeholder 3"/>
          <p:cNvSpPr>
            <a:spLocks noGrp="1"/>
          </p:cNvSpPr>
          <p:nvPr>
            <p:ph type="pic" sz="quarter" idx="10"/>
          </p:nvPr>
        </p:nvSpPr>
        <p:spPr>
          <a:xfrm>
            <a:off x="6660741" y="2658969"/>
            <a:ext cx="3719513" cy="2347912"/>
          </a:xfrm>
          <a:pattFill prst="pct5">
            <a:fgClr>
              <a:schemeClr val="accent1"/>
            </a:fgClr>
            <a:bgClr>
              <a:schemeClr val="bg1"/>
            </a:bgClr>
          </a:pattFill>
        </p:spPr>
        <p:txBody>
          <a:bodyPr rtlCol="0">
            <a:normAutofit/>
          </a:bodyPr>
          <a:lstStyle>
            <a:lvl1pPr>
              <a:defRPr sz="1100">
                <a:latin typeface="Arial" panose="020B0604020202020204" pitchFamily="34" charset="0"/>
                <a:cs typeface="Arial" panose="020B0604020202020204" pitchFamily="34" charset="0"/>
              </a:defRPr>
            </a:lvl1pPr>
          </a:lstStyle>
          <a:p>
            <a:pPr lvl="0"/>
            <a:endParaRPr lang="en-ID" noProof="0"/>
          </a:p>
        </p:txBody>
      </p:sp>
      <p:pic>
        <p:nvPicPr>
          <p:cNvPr id="3" name="Picture 29">
            <a:extLst>
              <a:ext uri="{FF2B5EF4-FFF2-40B4-BE49-F238E27FC236}">
                <a16:creationId xmlns:a16="http://schemas.microsoft.com/office/drawing/2014/main" id="{4BB7B443-CB3E-7A32-DA9E-09EFAFB6D9F6}"/>
              </a:ext>
            </a:extLst>
          </p:cNvPr>
          <p:cNvPicPr>
            <a:picLocks noChangeAspect="1" noChangeArrowheads="1"/>
          </p:cNvPicPr>
          <p:nvPr userDrawn="1"/>
        </p:nvPicPr>
        <p:blipFill>
          <a:blip r:embed="rId2" cstate="screen">
            <a:extLst>
              <a:ext uri="{28A0092B-C50C-407E-A947-70E740481C1C}">
                <a14:useLocalDpi xmlns:a14="http://schemas.microsoft.com/office/drawing/2010/main" val="0"/>
              </a:ext>
            </a:extLst>
          </a:blip>
          <a:srcRect/>
          <a:stretch>
            <a:fillRect/>
          </a:stretch>
        </p:blipFill>
        <p:spPr bwMode="auto">
          <a:xfrm>
            <a:off x="11431588" y="6043613"/>
            <a:ext cx="585787"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79892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Content Layout 11">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9B69FEF6-F642-4AB5-91C8-1001A394EB63}"/>
              </a:ext>
            </a:extLst>
          </p:cNvPr>
          <p:cNvCxnSpPr>
            <a:cxnSpLocks/>
          </p:cNvCxnSpPr>
          <p:nvPr userDrawn="1"/>
        </p:nvCxnSpPr>
        <p:spPr>
          <a:xfrm>
            <a:off x="0" y="994066"/>
            <a:ext cx="12192000" cy="0"/>
          </a:xfrm>
          <a:prstGeom prst="line">
            <a:avLst/>
          </a:prstGeom>
          <a:ln w="38100">
            <a:solidFill>
              <a:srgbClr val="C5DC6F"/>
            </a:solidFill>
          </a:ln>
        </p:spPr>
        <p:style>
          <a:lnRef idx="1">
            <a:schemeClr val="accent1"/>
          </a:lnRef>
          <a:fillRef idx="0">
            <a:schemeClr val="accent1"/>
          </a:fillRef>
          <a:effectRef idx="0">
            <a:schemeClr val="accent1"/>
          </a:effectRef>
          <a:fontRef idx="minor">
            <a:schemeClr val="tx1"/>
          </a:fontRef>
        </p:style>
      </p:cxnSp>
      <p:sp>
        <p:nvSpPr>
          <p:cNvPr id="31" name="Title 22"/>
          <p:cNvSpPr>
            <a:spLocks noGrp="1"/>
          </p:cNvSpPr>
          <p:nvPr>
            <p:ph type="title" hasCustomPrompt="1"/>
          </p:nvPr>
        </p:nvSpPr>
        <p:spPr>
          <a:xfrm>
            <a:off x="2117808" y="692443"/>
            <a:ext cx="7956383" cy="566536"/>
          </a:xfrm>
          <a:solidFill>
            <a:schemeClr val="bg1"/>
          </a:solidFill>
        </p:spPr>
        <p:txBody>
          <a:bodyPr/>
          <a:lstStyle>
            <a:lvl1pPr algn="ctr">
              <a:defRPr/>
            </a:lvl1pPr>
          </a:lstStyle>
          <a:p>
            <a:r>
              <a:rPr lang="en-US"/>
              <a:t>CLICK TO EDIT TITLE (USE ALL CAPS)</a:t>
            </a:r>
          </a:p>
        </p:txBody>
      </p:sp>
      <p:pic>
        <p:nvPicPr>
          <p:cNvPr id="3" name="Picture 29">
            <a:extLst>
              <a:ext uri="{FF2B5EF4-FFF2-40B4-BE49-F238E27FC236}">
                <a16:creationId xmlns:a16="http://schemas.microsoft.com/office/drawing/2014/main" id="{8E2AD7A9-FBB0-2A96-E5EF-3B10245FCCE9}"/>
              </a:ext>
            </a:extLst>
          </p:cNvPr>
          <p:cNvPicPr>
            <a:picLocks noChangeAspect="1" noChangeArrowheads="1"/>
          </p:cNvPicPr>
          <p:nvPr userDrawn="1"/>
        </p:nvPicPr>
        <p:blipFill>
          <a:blip r:embed="rId2" cstate="screen">
            <a:extLst>
              <a:ext uri="{28A0092B-C50C-407E-A947-70E740481C1C}">
                <a14:useLocalDpi xmlns:a14="http://schemas.microsoft.com/office/drawing/2010/main" val="0"/>
              </a:ext>
            </a:extLst>
          </a:blip>
          <a:srcRect/>
          <a:stretch>
            <a:fillRect/>
          </a:stretch>
        </p:blipFill>
        <p:spPr bwMode="auto">
          <a:xfrm>
            <a:off x="11431588" y="6043613"/>
            <a:ext cx="585787"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43441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Closing Slide: Thank you">
    <p:spTree>
      <p:nvGrpSpPr>
        <p:cNvPr id="1" name=""/>
        <p:cNvGrpSpPr/>
        <p:nvPr/>
      </p:nvGrpSpPr>
      <p:grpSpPr>
        <a:xfrm>
          <a:off x="0" y="0"/>
          <a:ext cx="0" cy="0"/>
          <a:chOff x="0" y="0"/>
          <a:chExt cx="0" cy="0"/>
        </a:xfrm>
      </p:grpSpPr>
      <p:sp>
        <p:nvSpPr>
          <p:cNvPr id="2" name="Freeform: Shape 29">
            <a:extLst>
              <a:ext uri="{FF2B5EF4-FFF2-40B4-BE49-F238E27FC236}">
                <a16:creationId xmlns:a16="http://schemas.microsoft.com/office/drawing/2014/main" id="{A14417F5-3CB3-4F23-8622-BB43EDA613A5}"/>
              </a:ext>
            </a:extLst>
          </p:cNvPr>
          <p:cNvSpPr/>
          <p:nvPr userDrawn="1"/>
        </p:nvSpPr>
        <p:spPr>
          <a:xfrm>
            <a:off x="0" y="0"/>
            <a:ext cx="12192000" cy="6859588"/>
          </a:xfrm>
          <a:prstGeom prst="rect">
            <a:avLst/>
          </a:prstGeom>
          <a:pattFill prst="pct20">
            <a:fgClr>
              <a:srgbClr val="04729D"/>
            </a:fgClr>
            <a:bgClr>
              <a:srgbClr val="005D7D"/>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3" name="TextBox 48">
            <a:extLst>
              <a:ext uri="{FF2B5EF4-FFF2-40B4-BE49-F238E27FC236}">
                <a16:creationId xmlns:a16="http://schemas.microsoft.com/office/drawing/2014/main" id="{2EF7C129-D948-4A31-9A73-1EC50976C2DE}"/>
              </a:ext>
            </a:extLst>
          </p:cNvPr>
          <p:cNvSpPr txBox="1">
            <a:spLocks noChangeArrowheads="1"/>
          </p:cNvSpPr>
          <p:nvPr userDrawn="1"/>
        </p:nvSpPr>
        <p:spPr bwMode="auto">
          <a:xfrm>
            <a:off x="3309938" y="2733675"/>
            <a:ext cx="5572125" cy="1200150"/>
          </a:xfrm>
          <a:prstGeom prst="rect">
            <a:avLst/>
          </a:prstGeom>
          <a:noFill/>
          <a:ln>
            <a:noFill/>
          </a:ln>
        </p:spPr>
        <p:txBody>
          <a:bodyPr wrap="none">
            <a:spAutoFit/>
          </a:bodyPr>
          <a:lstStyle>
            <a:lvl1pPr>
              <a:lnSpc>
                <a:spcPct val="90000"/>
              </a:lnSpc>
              <a:spcBef>
                <a:spcPts val="1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9pPr>
          </a:lstStyle>
          <a:p>
            <a:pPr algn="ctr" eaLnBrk="1" hangingPunct="1">
              <a:lnSpc>
                <a:spcPct val="100000"/>
              </a:lnSpc>
              <a:spcBef>
                <a:spcPct val="0"/>
              </a:spcBef>
              <a:buFontTx/>
              <a:buNone/>
              <a:defRPr/>
            </a:pPr>
            <a:r>
              <a:rPr lang="en-ID" altLang="en-US" sz="7200" b="1">
                <a:solidFill>
                  <a:schemeClr val="bg1"/>
                </a:solidFill>
                <a:latin typeface="Verdana" panose="020B0604030504040204" pitchFamily="34" charset="0"/>
              </a:rPr>
              <a:t>Thank you</a:t>
            </a:r>
            <a:endParaRPr lang="en-ID" altLang="en-US" sz="7200" b="1">
              <a:solidFill>
                <a:srgbClr val="EBA800"/>
              </a:solidFill>
              <a:latin typeface="Verdana" panose="020B0604030504040204" pitchFamily="34" charset="0"/>
            </a:endParaRPr>
          </a:p>
        </p:txBody>
      </p:sp>
      <p:sp>
        <p:nvSpPr>
          <p:cNvPr id="4" name="TextBox 3">
            <a:extLst>
              <a:ext uri="{FF2B5EF4-FFF2-40B4-BE49-F238E27FC236}">
                <a16:creationId xmlns:a16="http://schemas.microsoft.com/office/drawing/2014/main" id="{DF1967AA-C9D7-4CDF-B1B3-95850440C07C}"/>
              </a:ext>
            </a:extLst>
          </p:cNvPr>
          <p:cNvSpPr txBox="1">
            <a:spLocks noChangeArrowheads="1"/>
          </p:cNvSpPr>
          <p:nvPr userDrawn="1"/>
        </p:nvSpPr>
        <p:spPr bwMode="auto">
          <a:xfrm>
            <a:off x="0" y="6175375"/>
            <a:ext cx="12192000" cy="339725"/>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defRPr/>
            </a:pPr>
            <a:r>
              <a:rPr lang="en-US" altLang="en-US" sz="1600">
                <a:solidFill>
                  <a:schemeClr val="bg1"/>
                </a:solidFill>
                <a:latin typeface="Verdana" panose="020B0604030504040204" pitchFamily="34" charset="0"/>
                <a:ea typeface="Verdana" panose="020B0604030504040204" pitchFamily="34" charset="0"/>
                <a:cs typeface="Verdana" panose="020B0604030504040204" pitchFamily="34" charset="0"/>
              </a:rPr>
              <a:t>www.cno.org</a:t>
            </a:r>
          </a:p>
        </p:txBody>
      </p:sp>
      <p:cxnSp>
        <p:nvCxnSpPr>
          <p:cNvPr id="6" name="Straight Connector 5">
            <a:extLst>
              <a:ext uri="{FF2B5EF4-FFF2-40B4-BE49-F238E27FC236}">
                <a16:creationId xmlns:a16="http://schemas.microsoft.com/office/drawing/2014/main" id="{3DE4168D-8AC2-4700-8B8C-7D37461E7207}"/>
              </a:ext>
            </a:extLst>
          </p:cNvPr>
          <p:cNvCxnSpPr>
            <a:cxnSpLocks/>
          </p:cNvCxnSpPr>
          <p:nvPr userDrawn="1"/>
        </p:nvCxnSpPr>
        <p:spPr>
          <a:xfrm>
            <a:off x="546100" y="468313"/>
            <a:ext cx="11126788" cy="0"/>
          </a:xfrm>
          <a:prstGeom prst="line">
            <a:avLst/>
          </a:prstGeom>
          <a:ln w="28575">
            <a:solidFill>
              <a:schemeClr val="bg1">
                <a:alpha val="4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A63ABDE8-9DA7-488B-8951-D6DD3DFC9E29}"/>
              </a:ext>
            </a:extLst>
          </p:cNvPr>
          <p:cNvCxnSpPr>
            <a:cxnSpLocks/>
          </p:cNvCxnSpPr>
          <p:nvPr userDrawn="1"/>
        </p:nvCxnSpPr>
        <p:spPr>
          <a:xfrm>
            <a:off x="533400" y="6373813"/>
            <a:ext cx="4810125" cy="0"/>
          </a:xfrm>
          <a:prstGeom prst="line">
            <a:avLst/>
          </a:prstGeom>
          <a:ln w="28575">
            <a:solidFill>
              <a:schemeClr val="bg1">
                <a:alpha val="4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1C6C145-5396-4433-AA67-75AF9D64F824}"/>
              </a:ext>
            </a:extLst>
          </p:cNvPr>
          <p:cNvCxnSpPr>
            <a:cxnSpLocks/>
          </p:cNvCxnSpPr>
          <p:nvPr userDrawn="1"/>
        </p:nvCxnSpPr>
        <p:spPr>
          <a:xfrm>
            <a:off x="6862763" y="6376988"/>
            <a:ext cx="4670425" cy="0"/>
          </a:xfrm>
          <a:prstGeom prst="line">
            <a:avLst/>
          </a:prstGeom>
          <a:ln w="28575">
            <a:solidFill>
              <a:schemeClr val="bg1">
                <a:alpha val="4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5106CC4-6464-4F80-9E89-C9C21B3F940E}"/>
              </a:ext>
            </a:extLst>
          </p:cNvPr>
          <p:cNvCxnSpPr>
            <a:cxnSpLocks/>
          </p:cNvCxnSpPr>
          <p:nvPr userDrawn="1"/>
        </p:nvCxnSpPr>
        <p:spPr>
          <a:xfrm flipH="1" flipV="1">
            <a:off x="533400" y="452438"/>
            <a:ext cx="12700" cy="5907087"/>
          </a:xfrm>
          <a:prstGeom prst="line">
            <a:avLst/>
          </a:prstGeom>
          <a:ln w="28575">
            <a:solidFill>
              <a:schemeClr val="bg1">
                <a:alpha val="4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7F3D79C-6C51-4D9C-8E34-DC1D342682E1}"/>
              </a:ext>
            </a:extLst>
          </p:cNvPr>
          <p:cNvCxnSpPr>
            <a:cxnSpLocks/>
          </p:cNvCxnSpPr>
          <p:nvPr userDrawn="1"/>
        </p:nvCxnSpPr>
        <p:spPr>
          <a:xfrm flipH="1" flipV="1">
            <a:off x="11660188" y="482600"/>
            <a:ext cx="12700" cy="5645150"/>
          </a:xfrm>
          <a:prstGeom prst="line">
            <a:avLst/>
          </a:prstGeom>
          <a:ln w="28575">
            <a:solidFill>
              <a:schemeClr val="bg1">
                <a:alpha val="40000"/>
              </a:schemeClr>
            </a:solidFill>
          </a:ln>
        </p:spPr>
        <p:style>
          <a:lnRef idx="1">
            <a:schemeClr val="accent1"/>
          </a:lnRef>
          <a:fillRef idx="0">
            <a:schemeClr val="accent1"/>
          </a:fillRef>
          <a:effectRef idx="0">
            <a:schemeClr val="accent1"/>
          </a:effectRef>
          <a:fontRef idx="minor">
            <a:schemeClr val="tx1"/>
          </a:fontRef>
        </p:style>
      </p:cxnSp>
      <p:pic>
        <p:nvPicPr>
          <p:cNvPr id="5" name="Picture 29">
            <a:extLst>
              <a:ext uri="{FF2B5EF4-FFF2-40B4-BE49-F238E27FC236}">
                <a16:creationId xmlns:a16="http://schemas.microsoft.com/office/drawing/2014/main" id="{35260CB5-D76C-A006-2B62-EB05A75C42CC}"/>
              </a:ext>
            </a:extLst>
          </p:cNvPr>
          <p:cNvPicPr>
            <a:picLocks noChangeAspect="1" noChangeArrowheads="1"/>
          </p:cNvPicPr>
          <p:nvPr userDrawn="1"/>
        </p:nvPicPr>
        <p:blipFill>
          <a:blip r:embed="rId2" cstate="screen">
            <a:grayscl/>
            <a:biLevel thresh="50000"/>
            <a:extLst>
              <a:ext uri="{28A0092B-C50C-407E-A947-70E740481C1C}">
                <a14:useLocalDpi xmlns:a14="http://schemas.microsoft.com/office/drawing/2010/main" val="0"/>
              </a:ext>
            </a:extLst>
          </a:blip>
          <a:srcRect/>
          <a:stretch>
            <a:fillRect/>
          </a:stretch>
        </p:blipFill>
        <p:spPr bwMode="auto">
          <a:xfrm>
            <a:off x="11434763" y="6043613"/>
            <a:ext cx="585787"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2741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ntent Layout 1">
    <p:spTree>
      <p:nvGrpSpPr>
        <p:cNvPr id="1" name=""/>
        <p:cNvGrpSpPr/>
        <p:nvPr/>
      </p:nvGrpSpPr>
      <p:grpSpPr>
        <a:xfrm>
          <a:off x="0" y="0"/>
          <a:ext cx="0" cy="0"/>
          <a:chOff x="0" y="0"/>
          <a:chExt cx="0" cy="0"/>
        </a:xfrm>
      </p:grpSpPr>
      <p:sp>
        <p:nvSpPr>
          <p:cNvPr id="4" name="Background">
            <a:extLst>
              <a:ext uri="{FF2B5EF4-FFF2-40B4-BE49-F238E27FC236}">
                <a16:creationId xmlns:a16="http://schemas.microsoft.com/office/drawing/2014/main" id="{F661FC08-8815-4967-A720-7AD8D2FD7006}"/>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a:off x="0" y="0"/>
            <a:ext cx="2649538" cy="6859588"/>
          </a:xfrm>
          <a:prstGeom prst="rect">
            <a:avLst/>
          </a:prstGeom>
          <a:pattFill prst="pct70">
            <a:fgClr>
              <a:schemeClr val="accent3"/>
            </a:fgClr>
            <a:bgClr>
              <a:schemeClr val="accent3">
                <a:lumMod val="60000"/>
                <a:lumOff val="4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pic>
        <p:nvPicPr>
          <p:cNvPr id="2" name="CNO">
            <a:extLst>
              <a:ext uri="{FF2B5EF4-FFF2-40B4-BE49-F238E27FC236}">
                <a16:creationId xmlns:a16="http://schemas.microsoft.com/office/drawing/2014/main" id="{45DA29FB-F562-F9D5-A828-47D7BEC38AB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val="0"/>
              </a:ext>
            </a:extLst>
          </a:blip>
          <a:srcRect/>
          <a:stretch>
            <a:fillRect/>
          </a:stretch>
        </p:blipFill>
        <p:spPr bwMode="auto">
          <a:xfrm>
            <a:off x="11431588" y="6043613"/>
            <a:ext cx="585787"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itle"/>
          <p:cNvSpPr>
            <a:spLocks noGrp="1"/>
          </p:cNvSpPr>
          <p:nvPr>
            <p:ph type="title" hasCustomPrompt="1"/>
          </p:nvPr>
        </p:nvSpPr>
        <p:spPr>
          <a:xfrm>
            <a:off x="3568034" y="1010557"/>
            <a:ext cx="7317680" cy="1325563"/>
          </a:xfrm>
        </p:spPr>
        <p:txBody>
          <a:bodyPr/>
          <a:lstStyle>
            <a:lvl1pPr>
              <a:defRPr/>
            </a:lvl1pPr>
          </a:lstStyle>
          <a:p>
            <a:r>
              <a:rPr lang="en-US"/>
              <a:t>CLICK TO EDIT TITLE (USE ALL CAPS)</a:t>
            </a:r>
          </a:p>
        </p:txBody>
      </p:sp>
      <p:sp>
        <p:nvSpPr>
          <p:cNvPr id="22" name="Content"/>
          <p:cNvSpPr>
            <a:spLocks noGrp="1"/>
          </p:cNvSpPr>
          <p:nvPr>
            <p:ph type="body" sz="quarter" idx="13" hasCustomPrompt="1"/>
          </p:nvPr>
        </p:nvSpPr>
        <p:spPr>
          <a:xfrm>
            <a:off x="3568034" y="2862176"/>
            <a:ext cx="7317680" cy="2843680"/>
          </a:xfrm>
          <a:prstGeom prst="rect">
            <a:avLst/>
          </a:prstGeom>
        </p:spPr>
        <p:txBody>
          <a:bodyPr/>
          <a:lstStyle>
            <a:lvl4pPr marL="406400" indent="-225425">
              <a:buFont typeface="Wingdings" pitchFamily="2" charset="2"/>
              <a:buChar char="ü"/>
              <a:tabLst/>
              <a:defRPr/>
            </a:lvl4pPr>
          </a:lstStyle>
          <a:p>
            <a:pPr lvl="0"/>
            <a:r>
              <a:rPr lang="en-US" altLang="en-US"/>
              <a:t>Click to edit text </a:t>
            </a:r>
          </a:p>
          <a:p>
            <a:pPr lvl="1"/>
            <a:r>
              <a:rPr lang="en-US" altLang="en-US"/>
              <a:t>Second level</a:t>
            </a:r>
          </a:p>
          <a:p>
            <a:pPr lvl="3"/>
            <a:r>
              <a:rPr lang="en-US" altLang="en-US"/>
              <a:t>Third level</a:t>
            </a:r>
          </a:p>
        </p:txBody>
      </p:sp>
    </p:spTree>
    <p:extLst>
      <p:ext uri="{BB962C8B-B14F-4D97-AF65-F5344CB8AC3E}">
        <p14:creationId xmlns:p14="http://schemas.microsoft.com/office/powerpoint/2010/main" val="331083726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Content Layout_Scenario">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B2D52E0-865C-9E11-91C4-DEA1D3B9828C}"/>
              </a:ext>
            </a:extLst>
          </p:cNvPr>
          <p:cNvSpPr/>
          <p:nvPr userDrawn="1"/>
        </p:nvSpPr>
        <p:spPr>
          <a:xfrm>
            <a:off x="0" y="908050"/>
            <a:ext cx="12192000" cy="5041900"/>
          </a:xfrm>
          <a:custGeom>
            <a:avLst/>
            <a:gdLst>
              <a:gd name="connsiteX0" fmla="*/ 0 w 12192000"/>
              <a:gd name="connsiteY0" fmla="*/ 0 h 5041900"/>
              <a:gd name="connsiteX1" fmla="*/ 12192000 w 12192000"/>
              <a:gd name="connsiteY1" fmla="*/ 0 h 5041900"/>
              <a:gd name="connsiteX2" fmla="*/ 12192000 w 12192000"/>
              <a:gd name="connsiteY2" fmla="*/ 5041900 h 5041900"/>
              <a:gd name="connsiteX3" fmla="*/ 0 w 12192000"/>
              <a:gd name="connsiteY3" fmla="*/ 5041900 h 5041900"/>
            </a:gdLst>
            <a:ahLst/>
            <a:cxnLst>
              <a:cxn ang="0">
                <a:pos x="connsiteX0" y="connsiteY0"/>
              </a:cxn>
              <a:cxn ang="0">
                <a:pos x="connsiteX1" y="connsiteY1"/>
              </a:cxn>
              <a:cxn ang="0">
                <a:pos x="connsiteX2" y="connsiteY2"/>
              </a:cxn>
              <a:cxn ang="0">
                <a:pos x="connsiteX3" y="connsiteY3"/>
              </a:cxn>
            </a:cxnLst>
            <a:rect l="l" t="t" r="r" b="b"/>
            <a:pathLst>
              <a:path w="12192000" h="5041900">
                <a:moveTo>
                  <a:pt x="0" y="0"/>
                </a:moveTo>
                <a:lnTo>
                  <a:pt x="12192000" y="0"/>
                </a:lnTo>
                <a:lnTo>
                  <a:pt x="12192000" y="5041900"/>
                </a:lnTo>
                <a:lnTo>
                  <a:pt x="0" y="5041900"/>
                </a:lnTo>
                <a:close/>
              </a:path>
            </a:pathLst>
          </a:custGeom>
          <a:pattFill prst="pct80">
            <a:fgClr>
              <a:schemeClr val="accent3"/>
            </a:fgClr>
            <a:bgClr>
              <a:schemeClr val="accent3">
                <a:lumMod val="60000"/>
                <a:lumOff val="4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ext Placeholder 2"/>
          <p:cNvSpPr>
            <a:spLocks noGrp="1"/>
          </p:cNvSpPr>
          <p:nvPr>
            <p:ph type="body" sz="quarter" idx="12"/>
          </p:nvPr>
        </p:nvSpPr>
        <p:spPr>
          <a:xfrm>
            <a:off x="5389699" y="2986882"/>
            <a:ext cx="5335588" cy="2006600"/>
          </a:xfrm>
          <a:prstGeom prst="roundRect">
            <a:avLst/>
          </a:prstGeom>
          <a:solidFill>
            <a:schemeClr val="bg1"/>
          </a:solidFill>
        </p:spPr>
        <p:txBody>
          <a:bodyPr tIns="182880" rIns="182880" bIns="182880"/>
          <a:lstStyle>
            <a:lvl1pPr>
              <a:defRPr>
                <a:solidFill>
                  <a:schemeClr val="tx1"/>
                </a:solidFill>
              </a:defRPr>
            </a:lvl1pPr>
            <a:lvl2pPr>
              <a:defRPr i="0">
                <a:solidFill>
                  <a:schemeClr val="bg1"/>
                </a:solidFill>
              </a:defRPr>
            </a:lvl2pPr>
            <a:lvl3pPr>
              <a:defRPr b="0"/>
            </a:lvl3pPr>
          </a:lstStyle>
          <a:p>
            <a:pPr lvl="0"/>
            <a:endParaRPr lang="en-US" altLang="en-US"/>
          </a:p>
        </p:txBody>
      </p:sp>
      <p:sp>
        <p:nvSpPr>
          <p:cNvPr id="12" name="Title 11"/>
          <p:cNvSpPr>
            <a:spLocks noGrp="1"/>
          </p:cNvSpPr>
          <p:nvPr>
            <p:ph type="title" hasCustomPrompt="1"/>
          </p:nvPr>
        </p:nvSpPr>
        <p:spPr>
          <a:xfrm>
            <a:off x="625195" y="1452476"/>
            <a:ext cx="5335588" cy="837676"/>
          </a:xfrm>
          <a:prstGeom prst="roundRect">
            <a:avLst/>
          </a:prstGeom>
          <a:solidFill>
            <a:schemeClr val="accent1"/>
          </a:solidFill>
        </p:spPr>
        <p:txBody>
          <a:bodyPr lIns="182880" tIns="182880" rIns="182880" bIns="182880">
            <a:spAutoFit/>
          </a:bodyPr>
          <a:lstStyle>
            <a:lvl1pPr>
              <a:defRPr>
                <a:solidFill>
                  <a:schemeClr val="bg1"/>
                </a:solidFill>
              </a:defRPr>
            </a:lvl1pPr>
          </a:lstStyle>
          <a:p>
            <a:r>
              <a:rPr lang="en-US"/>
              <a:t>CLICK TO EDIT TITLE</a:t>
            </a:r>
          </a:p>
        </p:txBody>
      </p:sp>
      <p:pic>
        <p:nvPicPr>
          <p:cNvPr id="4" name="Picture 29">
            <a:extLst>
              <a:ext uri="{FF2B5EF4-FFF2-40B4-BE49-F238E27FC236}">
                <a16:creationId xmlns:a16="http://schemas.microsoft.com/office/drawing/2014/main" id="{DD788D96-15F0-3FA3-A5D1-0812FB832CC0}"/>
              </a:ext>
            </a:extLst>
          </p:cNvPr>
          <p:cNvPicPr>
            <a:picLocks noChangeAspect="1" noChangeArrowheads="1"/>
          </p:cNvPicPr>
          <p:nvPr userDrawn="1"/>
        </p:nvPicPr>
        <p:blipFill>
          <a:blip r:embed="rId2" cstate="screen">
            <a:extLst>
              <a:ext uri="{28A0092B-C50C-407E-A947-70E740481C1C}">
                <a14:useLocalDpi xmlns:a14="http://schemas.microsoft.com/office/drawing/2010/main" val="0"/>
              </a:ext>
            </a:extLst>
          </a:blip>
          <a:srcRect/>
          <a:stretch>
            <a:fillRect/>
          </a:stretch>
        </p:blipFill>
        <p:spPr bwMode="auto">
          <a:xfrm>
            <a:off x="11431588" y="6043613"/>
            <a:ext cx="585787"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28117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Content Layout_Scenario">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B2D52E0-865C-9E11-91C4-DEA1D3B9828C}"/>
              </a:ext>
              <a:ext uri="{C183D7F6-B498-43B3-948B-1728B52AA6E4}">
                <adec:decorative xmlns:adec="http://schemas.microsoft.com/office/drawing/2017/decorative" val="1"/>
              </a:ext>
            </a:extLst>
          </p:cNvPr>
          <p:cNvSpPr/>
          <p:nvPr userDrawn="1"/>
        </p:nvSpPr>
        <p:spPr>
          <a:xfrm>
            <a:off x="0" y="0"/>
            <a:ext cx="12192000" cy="6858000"/>
          </a:xfrm>
          <a:custGeom>
            <a:avLst/>
            <a:gdLst>
              <a:gd name="connsiteX0" fmla="*/ 0 w 12192000"/>
              <a:gd name="connsiteY0" fmla="*/ 0 h 5041900"/>
              <a:gd name="connsiteX1" fmla="*/ 12192000 w 12192000"/>
              <a:gd name="connsiteY1" fmla="*/ 0 h 5041900"/>
              <a:gd name="connsiteX2" fmla="*/ 12192000 w 12192000"/>
              <a:gd name="connsiteY2" fmla="*/ 5041900 h 5041900"/>
              <a:gd name="connsiteX3" fmla="*/ 0 w 12192000"/>
              <a:gd name="connsiteY3" fmla="*/ 5041900 h 5041900"/>
            </a:gdLst>
            <a:ahLst/>
            <a:cxnLst>
              <a:cxn ang="0">
                <a:pos x="connsiteX0" y="connsiteY0"/>
              </a:cxn>
              <a:cxn ang="0">
                <a:pos x="connsiteX1" y="connsiteY1"/>
              </a:cxn>
              <a:cxn ang="0">
                <a:pos x="connsiteX2" y="connsiteY2"/>
              </a:cxn>
              <a:cxn ang="0">
                <a:pos x="connsiteX3" y="connsiteY3"/>
              </a:cxn>
            </a:cxnLst>
            <a:rect l="l" t="t" r="r" b="b"/>
            <a:pathLst>
              <a:path w="12192000" h="5041900">
                <a:moveTo>
                  <a:pt x="0" y="0"/>
                </a:moveTo>
                <a:lnTo>
                  <a:pt x="12192000" y="0"/>
                </a:lnTo>
                <a:lnTo>
                  <a:pt x="12192000" y="5041900"/>
                </a:lnTo>
                <a:lnTo>
                  <a:pt x="0" y="5041900"/>
                </a:lnTo>
                <a:close/>
              </a:path>
            </a:pathLst>
          </a:custGeom>
          <a:pattFill prst="pct80">
            <a:fgClr>
              <a:schemeClr val="accent3"/>
            </a:fgClr>
            <a:bgClr>
              <a:schemeClr val="accent3">
                <a:lumMod val="60000"/>
                <a:lumOff val="4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ext Placeholder 2"/>
          <p:cNvSpPr>
            <a:spLocks noGrp="1"/>
          </p:cNvSpPr>
          <p:nvPr>
            <p:ph type="body" sz="quarter" idx="12"/>
          </p:nvPr>
        </p:nvSpPr>
        <p:spPr>
          <a:xfrm>
            <a:off x="1520792" y="2522332"/>
            <a:ext cx="9144000" cy="2743200"/>
          </a:xfrm>
          <a:prstGeom prst="roundRect">
            <a:avLst/>
          </a:prstGeom>
          <a:solidFill>
            <a:schemeClr val="bg1"/>
          </a:solidFill>
        </p:spPr>
        <p:txBody>
          <a:bodyPr lIns="274320" tIns="274320" rIns="274320" bIns="274320" anchor="ctr"/>
          <a:lstStyle>
            <a:lvl1pPr>
              <a:defRPr>
                <a:solidFill>
                  <a:schemeClr val="tx1"/>
                </a:solidFill>
              </a:defRPr>
            </a:lvl1pPr>
            <a:lvl2pPr>
              <a:defRPr i="0">
                <a:solidFill>
                  <a:schemeClr val="bg1"/>
                </a:solidFill>
              </a:defRPr>
            </a:lvl2pPr>
            <a:lvl3pPr>
              <a:defRPr b="0"/>
            </a:lvl3pPr>
          </a:lstStyle>
          <a:p>
            <a:pPr lvl="0"/>
            <a:endParaRPr lang="en-US" altLang="en-US"/>
          </a:p>
        </p:txBody>
      </p:sp>
      <p:sp>
        <p:nvSpPr>
          <p:cNvPr id="12" name="Title 11"/>
          <p:cNvSpPr>
            <a:spLocks noGrp="1"/>
          </p:cNvSpPr>
          <p:nvPr>
            <p:ph type="title" hasCustomPrompt="1"/>
          </p:nvPr>
        </p:nvSpPr>
        <p:spPr>
          <a:xfrm>
            <a:off x="3428206" y="690952"/>
            <a:ext cx="5335588" cy="837676"/>
          </a:xfrm>
          <a:prstGeom prst="roundRect">
            <a:avLst/>
          </a:prstGeom>
          <a:solidFill>
            <a:schemeClr val="accent1"/>
          </a:solidFill>
        </p:spPr>
        <p:txBody>
          <a:bodyPr lIns="182880" tIns="182880" rIns="182880" bIns="182880">
            <a:spAutoFit/>
          </a:bodyPr>
          <a:lstStyle>
            <a:lvl1pPr algn="ctr">
              <a:defRPr>
                <a:solidFill>
                  <a:schemeClr val="bg1"/>
                </a:solidFill>
              </a:defRPr>
            </a:lvl1pPr>
          </a:lstStyle>
          <a:p>
            <a:r>
              <a:rPr lang="en-US"/>
              <a:t>CLICK TO EDIT TITLE</a:t>
            </a:r>
          </a:p>
        </p:txBody>
      </p:sp>
      <p:pic>
        <p:nvPicPr>
          <p:cNvPr id="4" name="Picture 29">
            <a:extLst>
              <a:ext uri="{FF2B5EF4-FFF2-40B4-BE49-F238E27FC236}">
                <a16:creationId xmlns:a16="http://schemas.microsoft.com/office/drawing/2014/main" id="{DD788D96-15F0-3FA3-A5D1-0812FB832CC0}"/>
              </a:ext>
            </a:extLst>
          </p:cNvPr>
          <p:cNvPicPr>
            <a:picLocks noChangeAspect="1" noChangeArrowheads="1"/>
          </p:cNvPicPr>
          <p:nvPr userDrawn="1"/>
        </p:nvPicPr>
        <p:blipFill>
          <a:blip r:embed="rId2" cstate="screen">
            <a:extLst>
              <a:ext uri="{28A0092B-C50C-407E-A947-70E740481C1C}">
                <a14:useLocalDpi xmlns:a14="http://schemas.microsoft.com/office/drawing/2010/main" val="0"/>
              </a:ext>
            </a:extLst>
          </a:blip>
          <a:srcRect/>
          <a:stretch>
            <a:fillRect/>
          </a:stretch>
        </p:blipFill>
        <p:spPr bwMode="auto">
          <a:xfrm>
            <a:off x="11431588" y="6043613"/>
            <a:ext cx="585787"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5876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Layout 1-Two Column-Image">
    <p:spTree>
      <p:nvGrpSpPr>
        <p:cNvPr id="1" name=""/>
        <p:cNvGrpSpPr/>
        <p:nvPr/>
      </p:nvGrpSpPr>
      <p:grpSpPr>
        <a:xfrm>
          <a:off x="0" y="0"/>
          <a:ext cx="0" cy="0"/>
          <a:chOff x="0" y="0"/>
          <a:chExt cx="0" cy="0"/>
        </a:xfrm>
      </p:grpSpPr>
      <p:sp>
        <p:nvSpPr>
          <p:cNvPr id="4" name="Background">
            <a:extLst>
              <a:ext uri="{FF2B5EF4-FFF2-40B4-BE49-F238E27FC236}">
                <a16:creationId xmlns:a16="http://schemas.microsoft.com/office/drawing/2014/main" id="{F661FC08-8815-4967-A720-7AD8D2FD7006}"/>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a:off x="0" y="0"/>
            <a:ext cx="2649538" cy="6859588"/>
          </a:xfrm>
          <a:prstGeom prst="rect">
            <a:avLst/>
          </a:prstGeom>
          <a:pattFill prst="pct20">
            <a:fgClr>
              <a:srgbClr val="04729D"/>
            </a:fgClr>
            <a:bgClr>
              <a:srgbClr val="005D7D"/>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3" name="Image">
            <a:extLst>
              <a:ext uri="{FF2B5EF4-FFF2-40B4-BE49-F238E27FC236}">
                <a16:creationId xmlns:a16="http://schemas.microsoft.com/office/drawing/2014/main" id="{F01EBF9A-57B2-A24B-B4C1-4F8C7851EBEB}"/>
              </a:ext>
              <a:ext uri="{C183D7F6-B498-43B3-948B-1728B52AA6E4}">
                <adec:decorative xmlns:adec="http://schemas.microsoft.com/office/drawing/2017/decorative" val="1"/>
              </a:ext>
            </a:extLst>
          </p:cNvPr>
          <p:cNvSpPr>
            <a:spLocks noGrp="1"/>
          </p:cNvSpPr>
          <p:nvPr>
            <p:ph type="pic" sz="quarter" idx="14"/>
          </p:nvPr>
        </p:nvSpPr>
        <p:spPr>
          <a:xfrm>
            <a:off x="7573617" y="2862263"/>
            <a:ext cx="3523654" cy="2843593"/>
          </a:xfrm>
        </p:spPr>
        <p:txBody>
          <a:bodyPr/>
          <a:lstStyle/>
          <a:p>
            <a:r>
              <a:rPr lang="en-US"/>
              <a:t>Click icon to add picture</a:t>
            </a:r>
          </a:p>
        </p:txBody>
      </p:sp>
      <p:pic>
        <p:nvPicPr>
          <p:cNvPr id="2" name="CNO">
            <a:extLst>
              <a:ext uri="{FF2B5EF4-FFF2-40B4-BE49-F238E27FC236}">
                <a16:creationId xmlns:a16="http://schemas.microsoft.com/office/drawing/2014/main" id="{BFBFEB34-3B98-E625-A439-FF9111C8734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val="0"/>
              </a:ext>
            </a:extLst>
          </a:blip>
          <a:srcRect/>
          <a:stretch>
            <a:fillRect/>
          </a:stretch>
        </p:blipFill>
        <p:spPr bwMode="auto">
          <a:xfrm>
            <a:off x="11431588" y="6043613"/>
            <a:ext cx="585787"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itle"/>
          <p:cNvSpPr>
            <a:spLocks noGrp="1"/>
          </p:cNvSpPr>
          <p:nvPr>
            <p:ph type="title" hasCustomPrompt="1"/>
          </p:nvPr>
        </p:nvSpPr>
        <p:spPr>
          <a:xfrm>
            <a:off x="3568033" y="1010557"/>
            <a:ext cx="7529237" cy="1325563"/>
          </a:xfrm>
        </p:spPr>
        <p:txBody>
          <a:bodyPr/>
          <a:lstStyle>
            <a:lvl1pPr>
              <a:defRPr/>
            </a:lvl1pPr>
          </a:lstStyle>
          <a:p>
            <a:r>
              <a:rPr lang="en-US"/>
              <a:t>CLICK TO EDIT TITLE (USE ALL CAPS)</a:t>
            </a:r>
          </a:p>
        </p:txBody>
      </p:sp>
      <p:sp>
        <p:nvSpPr>
          <p:cNvPr id="22" name="Content"/>
          <p:cNvSpPr>
            <a:spLocks noGrp="1"/>
          </p:cNvSpPr>
          <p:nvPr>
            <p:ph type="body" sz="quarter" idx="13" hasCustomPrompt="1"/>
          </p:nvPr>
        </p:nvSpPr>
        <p:spPr>
          <a:xfrm>
            <a:off x="3568034" y="2862176"/>
            <a:ext cx="3816740" cy="2843680"/>
          </a:xfrm>
          <a:prstGeom prst="rect">
            <a:avLst/>
          </a:prstGeom>
        </p:spPr>
        <p:txBody>
          <a:bodyPr/>
          <a:lstStyle>
            <a:lvl4pPr marL="406400" indent="-225425">
              <a:buFont typeface="Wingdings" pitchFamily="2" charset="2"/>
              <a:buChar char="ü"/>
              <a:tabLst/>
              <a:defRPr/>
            </a:lvl4pPr>
          </a:lstStyle>
          <a:p>
            <a:pPr lvl="0"/>
            <a:r>
              <a:rPr lang="en-US" altLang="en-US"/>
              <a:t>Click to edit text </a:t>
            </a:r>
          </a:p>
          <a:p>
            <a:pPr lvl="1"/>
            <a:r>
              <a:rPr lang="en-US" altLang="en-US"/>
              <a:t>Second level</a:t>
            </a:r>
          </a:p>
          <a:p>
            <a:pPr lvl="3"/>
            <a:r>
              <a:rPr lang="en-US" altLang="en-US"/>
              <a:t>Third level</a:t>
            </a:r>
          </a:p>
        </p:txBody>
      </p:sp>
    </p:spTree>
    <p:extLst>
      <p:ext uri="{BB962C8B-B14F-4D97-AF65-F5344CB8AC3E}">
        <p14:creationId xmlns:p14="http://schemas.microsoft.com/office/powerpoint/2010/main" val="29855559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ntent Layout 1-Two Column-Text">
    <p:spTree>
      <p:nvGrpSpPr>
        <p:cNvPr id="1" name=""/>
        <p:cNvGrpSpPr/>
        <p:nvPr/>
      </p:nvGrpSpPr>
      <p:grpSpPr>
        <a:xfrm>
          <a:off x="0" y="0"/>
          <a:ext cx="0" cy="0"/>
          <a:chOff x="0" y="0"/>
          <a:chExt cx="0" cy="0"/>
        </a:xfrm>
      </p:grpSpPr>
      <p:sp>
        <p:nvSpPr>
          <p:cNvPr id="4" name="Background">
            <a:extLst>
              <a:ext uri="{FF2B5EF4-FFF2-40B4-BE49-F238E27FC236}">
                <a16:creationId xmlns:a16="http://schemas.microsoft.com/office/drawing/2014/main" id="{F661FC08-8815-4967-A720-7AD8D2FD7006}"/>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a:off x="0" y="0"/>
            <a:ext cx="2649538" cy="6859588"/>
          </a:xfrm>
          <a:prstGeom prst="rect">
            <a:avLst/>
          </a:prstGeom>
          <a:pattFill prst="pct20">
            <a:fgClr>
              <a:srgbClr val="04729D"/>
            </a:fgClr>
            <a:bgClr>
              <a:srgbClr val="005D7D"/>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pic>
        <p:nvPicPr>
          <p:cNvPr id="3" name="CNO">
            <a:extLst>
              <a:ext uri="{FF2B5EF4-FFF2-40B4-BE49-F238E27FC236}">
                <a16:creationId xmlns:a16="http://schemas.microsoft.com/office/drawing/2014/main" id="{812B1675-1A29-6276-3C20-14C86E2F97D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val="0"/>
              </a:ext>
            </a:extLst>
          </a:blip>
          <a:srcRect/>
          <a:stretch>
            <a:fillRect/>
          </a:stretch>
        </p:blipFill>
        <p:spPr bwMode="auto">
          <a:xfrm>
            <a:off x="11431588" y="6043613"/>
            <a:ext cx="585787"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itle"/>
          <p:cNvSpPr>
            <a:spLocks noGrp="1"/>
          </p:cNvSpPr>
          <p:nvPr>
            <p:ph type="title" hasCustomPrompt="1"/>
          </p:nvPr>
        </p:nvSpPr>
        <p:spPr>
          <a:xfrm>
            <a:off x="3568033" y="1010557"/>
            <a:ext cx="7812272" cy="1325563"/>
          </a:xfrm>
        </p:spPr>
        <p:txBody>
          <a:bodyPr/>
          <a:lstStyle>
            <a:lvl1pPr>
              <a:defRPr/>
            </a:lvl1pPr>
          </a:lstStyle>
          <a:p>
            <a:r>
              <a:rPr lang="en-US"/>
              <a:t>CLICK TO EDIT TITLE (USE ALL CAPS)</a:t>
            </a:r>
          </a:p>
        </p:txBody>
      </p:sp>
      <p:sp>
        <p:nvSpPr>
          <p:cNvPr id="22" name="Content left"/>
          <p:cNvSpPr>
            <a:spLocks noGrp="1"/>
          </p:cNvSpPr>
          <p:nvPr>
            <p:ph type="body" sz="quarter" idx="13" hasCustomPrompt="1"/>
          </p:nvPr>
        </p:nvSpPr>
        <p:spPr>
          <a:xfrm>
            <a:off x="3568034" y="2862176"/>
            <a:ext cx="3816740" cy="2843680"/>
          </a:xfrm>
          <a:prstGeom prst="rect">
            <a:avLst/>
          </a:prstGeom>
        </p:spPr>
        <p:txBody>
          <a:bodyPr/>
          <a:lstStyle>
            <a:lvl4pPr marL="406400" indent="-225425">
              <a:buFont typeface="Wingdings" pitchFamily="2" charset="2"/>
              <a:buChar char="ü"/>
              <a:tabLst/>
              <a:defRPr/>
            </a:lvl4pPr>
          </a:lstStyle>
          <a:p>
            <a:pPr lvl="0"/>
            <a:r>
              <a:rPr lang="en-US" altLang="en-US"/>
              <a:t>Click to edit text </a:t>
            </a:r>
          </a:p>
          <a:p>
            <a:pPr lvl="1"/>
            <a:r>
              <a:rPr lang="en-US" altLang="en-US"/>
              <a:t>Second level</a:t>
            </a:r>
          </a:p>
          <a:p>
            <a:pPr lvl="3"/>
            <a:r>
              <a:rPr lang="en-US" altLang="en-US"/>
              <a:t>Third level</a:t>
            </a:r>
          </a:p>
        </p:txBody>
      </p:sp>
      <p:sp>
        <p:nvSpPr>
          <p:cNvPr id="7" name="Content right">
            <a:extLst>
              <a:ext uri="{FF2B5EF4-FFF2-40B4-BE49-F238E27FC236}">
                <a16:creationId xmlns:a16="http://schemas.microsoft.com/office/drawing/2014/main" id="{1661E3BD-38E8-DE49-97D1-FB2F7F48869A}"/>
              </a:ext>
            </a:extLst>
          </p:cNvPr>
          <p:cNvSpPr>
            <a:spLocks noGrp="1"/>
          </p:cNvSpPr>
          <p:nvPr>
            <p:ph type="body" sz="quarter" idx="15" hasCustomPrompt="1"/>
          </p:nvPr>
        </p:nvSpPr>
        <p:spPr>
          <a:xfrm>
            <a:off x="7563565" y="2862176"/>
            <a:ext cx="3816740" cy="2843680"/>
          </a:xfrm>
          <a:prstGeom prst="rect">
            <a:avLst/>
          </a:prstGeom>
        </p:spPr>
        <p:txBody>
          <a:bodyPr/>
          <a:lstStyle>
            <a:lvl4pPr marL="406400" indent="-225425">
              <a:buFont typeface="Wingdings" pitchFamily="2" charset="2"/>
              <a:buChar char="ü"/>
              <a:tabLst/>
              <a:defRPr/>
            </a:lvl4pPr>
          </a:lstStyle>
          <a:p>
            <a:pPr lvl="0"/>
            <a:r>
              <a:rPr lang="en-US" altLang="en-US"/>
              <a:t>Click to edit text </a:t>
            </a:r>
          </a:p>
          <a:p>
            <a:pPr lvl="1"/>
            <a:r>
              <a:rPr lang="en-US" altLang="en-US"/>
              <a:t>Second level</a:t>
            </a:r>
          </a:p>
          <a:p>
            <a:pPr lvl="3"/>
            <a:r>
              <a:rPr lang="en-US" altLang="en-US"/>
              <a:t>Third level</a:t>
            </a:r>
          </a:p>
        </p:txBody>
      </p:sp>
    </p:spTree>
    <p:extLst>
      <p:ext uri="{BB962C8B-B14F-4D97-AF65-F5344CB8AC3E}">
        <p14:creationId xmlns:p14="http://schemas.microsoft.com/office/powerpoint/2010/main" val="26010906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Layout 2">
    <p:spTree>
      <p:nvGrpSpPr>
        <p:cNvPr id="1" name=""/>
        <p:cNvGrpSpPr/>
        <p:nvPr/>
      </p:nvGrpSpPr>
      <p:grpSpPr>
        <a:xfrm>
          <a:off x="0" y="0"/>
          <a:ext cx="0" cy="0"/>
          <a:chOff x="0" y="0"/>
          <a:chExt cx="0" cy="0"/>
        </a:xfrm>
      </p:grpSpPr>
      <p:sp>
        <p:nvSpPr>
          <p:cNvPr id="5" name="Background">
            <a:extLst>
              <a:ext uri="{FF2B5EF4-FFF2-40B4-BE49-F238E27FC236}">
                <a16:creationId xmlns:a16="http://schemas.microsoft.com/office/drawing/2014/main" id="{DCF05A36-FF98-46AD-AC91-34AD6903A93C}"/>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a:off x="7759700" y="0"/>
            <a:ext cx="4432300" cy="6858000"/>
          </a:xfrm>
          <a:prstGeom prst="rect">
            <a:avLst/>
          </a:prstGeom>
          <a:solidFill>
            <a:srgbClr val="005D7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Background texture">
            <a:extLst>
              <a:ext uri="{FF2B5EF4-FFF2-40B4-BE49-F238E27FC236}">
                <a16:creationId xmlns:a16="http://schemas.microsoft.com/office/drawing/2014/main" id="{C843E04E-CC9A-30A5-9692-FA8C7FCF92CC}"/>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a:off x="7753349" y="0"/>
            <a:ext cx="4432300" cy="6858000"/>
          </a:xfrm>
          <a:prstGeom prst="rect">
            <a:avLst/>
          </a:prstGeom>
          <a:blipFill dpi="0" rotWithShape="1">
            <a:blip r:embed="rId2">
              <a:alphaModFix amt="10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10" name="Image">
            <a:extLst>
              <a:ext uri="{C183D7F6-B498-43B3-948B-1728B52AA6E4}">
                <adec:decorative xmlns:adec="http://schemas.microsoft.com/office/drawing/2017/decorative" val="1"/>
              </a:ext>
            </a:extLst>
          </p:cNvPr>
          <p:cNvSpPr>
            <a:spLocks noGrp="1"/>
          </p:cNvSpPr>
          <p:nvPr>
            <p:ph type="pic" sz="quarter" idx="12" hasCustomPrompt="1"/>
          </p:nvPr>
        </p:nvSpPr>
        <p:spPr>
          <a:xfrm>
            <a:off x="7759338" y="0"/>
            <a:ext cx="4432662" cy="6858000"/>
          </a:xfrm>
          <a:custGeom>
            <a:avLst/>
            <a:gdLst>
              <a:gd name="connsiteX0" fmla="*/ 0 w 3086637"/>
              <a:gd name="connsiteY0" fmla="*/ 0 h 3778855"/>
              <a:gd name="connsiteX1" fmla="*/ 3086637 w 3086637"/>
              <a:gd name="connsiteY1" fmla="*/ 0 h 3778855"/>
              <a:gd name="connsiteX2" fmla="*/ 3086637 w 3086637"/>
              <a:gd name="connsiteY2" fmla="*/ 3778855 h 3778855"/>
              <a:gd name="connsiteX3" fmla="*/ 0 w 3086637"/>
              <a:gd name="connsiteY3" fmla="*/ 3778855 h 3778855"/>
            </a:gdLst>
            <a:ahLst/>
            <a:cxnLst>
              <a:cxn ang="0">
                <a:pos x="connsiteX0" y="connsiteY0"/>
              </a:cxn>
              <a:cxn ang="0">
                <a:pos x="connsiteX1" y="connsiteY1"/>
              </a:cxn>
              <a:cxn ang="0">
                <a:pos x="connsiteX2" y="connsiteY2"/>
              </a:cxn>
              <a:cxn ang="0">
                <a:pos x="connsiteX3" y="connsiteY3"/>
              </a:cxn>
            </a:cxnLst>
            <a:rect l="l" t="t" r="r" b="b"/>
            <a:pathLst>
              <a:path w="3086637" h="3778855">
                <a:moveTo>
                  <a:pt x="0" y="0"/>
                </a:moveTo>
                <a:lnTo>
                  <a:pt x="3086637" y="0"/>
                </a:lnTo>
                <a:lnTo>
                  <a:pt x="3086637" y="3778855"/>
                </a:lnTo>
                <a:lnTo>
                  <a:pt x="0" y="3778855"/>
                </a:lnTo>
                <a:close/>
              </a:path>
            </a:pathLst>
          </a:custGeom>
          <a:noFill/>
        </p:spPr>
        <p:txBody>
          <a:bodyPr rtlCol="0">
            <a:noAutofit/>
          </a:bodyPr>
          <a:lstStyle>
            <a:lvl1pPr>
              <a:defRPr sz="1100">
                <a:solidFill>
                  <a:srgbClr val="BAE55F"/>
                </a:solidFill>
              </a:defRPr>
            </a:lvl1pPr>
          </a:lstStyle>
          <a:p>
            <a:pPr lvl="0"/>
            <a:r>
              <a:rPr lang="en-ID" noProof="0"/>
              <a:t> </a:t>
            </a:r>
          </a:p>
        </p:txBody>
      </p:sp>
      <p:pic>
        <p:nvPicPr>
          <p:cNvPr id="3" name="CNO">
            <a:extLst>
              <a:ext uri="{FF2B5EF4-FFF2-40B4-BE49-F238E27FC236}">
                <a16:creationId xmlns:a16="http://schemas.microsoft.com/office/drawing/2014/main" id="{48D23563-9488-B8F5-E48B-0811EC3B120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3" cstate="screen">
            <a:grayscl/>
            <a:biLevel thresh="50000"/>
            <a:extLst>
              <a:ext uri="{28A0092B-C50C-407E-A947-70E740481C1C}">
                <a14:useLocalDpi xmlns:a14="http://schemas.microsoft.com/office/drawing/2010/main" val="0"/>
              </a:ext>
            </a:extLst>
          </a:blip>
          <a:srcRect/>
          <a:stretch>
            <a:fillRect/>
          </a:stretch>
        </p:blipFill>
        <p:spPr bwMode="auto">
          <a:xfrm>
            <a:off x="11434763" y="6043613"/>
            <a:ext cx="585787"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p:cNvSpPr>
            <a:spLocks noGrp="1"/>
          </p:cNvSpPr>
          <p:nvPr>
            <p:ph type="title" hasCustomPrompt="1"/>
          </p:nvPr>
        </p:nvSpPr>
        <p:spPr>
          <a:xfrm>
            <a:off x="903514" y="1010557"/>
            <a:ext cx="5737366" cy="1325563"/>
          </a:xfrm>
        </p:spPr>
        <p:txBody>
          <a:bodyPr/>
          <a:lstStyle>
            <a:lvl1pPr>
              <a:defRPr/>
            </a:lvl1pPr>
          </a:lstStyle>
          <a:p>
            <a:r>
              <a:rPr lang="en-US"/>
              <a:t>CLICK TO EDIT TITLE </a:t>
            </a:r>
            <a:br>
              <a:rPr lang="en-US"/>
            </a:br>
            <a:r>
              <a:rPr lang="en-US"/>
              <a:t>(USE ALL CAPS)</a:t>
            </a:r>
          </a:p>
        </p:txBody>
      </p:sp>
      <p:sp>
        <p:nvSpPr>
          <p:cNvPr id="12" name="Content"/>
          <p:cNvSpPr>
            <a:spLocks noGrp="1"/>
          </p:cNvSpPr>
          <p:nvPr>
            <p:ph type="body" sz="quarter" idx="13" hasCustomPrompt="1"/>
          </p:nvPr>
        </p:nvSpPr>
        <p:spPr>
          <a:xfrm>
            <a:off x="903514" y="2862176"/>
            <a:ext cx="5737366" cy="2843680"/>
          </a:xfrm>
          <a:prstGeom prst="rect">
            <a:avLst/>
          </a:prstGeom>
        </p:spPr>
        <p:txBody>
          <a:bodyPr/>
          <a:lstStyle>
            <a:lvl4pPr marL="406400" indent="-225425">
              <a:buFont typeface="Wingdings" pitchFamily="2" charset="2"/>
              <a:buChar char="ü"/>
              <a:tabLst/>
              <a:defRPr/>
            </a:lvl4pPr>
          </a:lstStyle>
          <a:p>
            <a:pPr lvl="0"/>
            <a:r>
              <a:rPr lang="en-US" altLang="en-US"/>
              <a:t>Click to edit text</a:t>
            </a:r>
          </a:p>
          <a:p>
            <a:pPr lvl="1"/>
            <a:r>
              <a:rPr lang="en-US" altLang="en-US"/>
              <a:t>Second level</a:t>
            </a:r>
          </a:p>
          <a:p>
            <a:pPr lvl="3"/>
            <a:r>
              <a:rPr lang="en-US" altLang="en-US"/>
              <a:t>Third level</a:t>
            </a:r>
          </a:p>
        </p:txBody>
      </p:sp>
    </p:spTree>
    <p:extLst>
      <p:ext uri="{BB962C8B-B14F-4D97-AF65-F5344CB8AC3E}">
        <p14:creationId xmlns:p14="http://schemas.microsoft.com/office/powerpoint/2010/main" val="37355167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Layout 2 Left">
    <p:spTree>
      <p:nvGrpSpPr>
        <p:cNvPr id="1" name=""/>
        <p:cNvGrpSpPr/>
        <p:nvPr/>
      </p:nvGrpSpPr>
      <p:grpSpPr>
        <a:xfrm>
          <a:off x="0" y="0"/>
          <a:ext cx="0" cy="0"/>
          <a:chOff x="0" y="0"/>
          <a:chExt cx="0" cy="0"/>
        </a:xfrm>
      </p:grpSpPr>
      <p:sp>
        <p:nvSpPr>
          <p:cNvPr id="5" name="Background">
            <a:extLst>
              <a:ext uri="{FF2B5EF4-FFF2-40B4-BE49-F238E27FC236}">
                <a16:creationId xmlns:a16="http://schemas.microsoft.com/office/drawing/2014/main" id="{DCF05A36-FF98-46AD-AC91-34AD6903A93C}"/>
              </a:ext>
              <a:ext uri="{C183D7F6-B498-43B3-948B-1728B52AA6E4}">
                <adec:decorative xmlns:adec="http://schemas.microsoft.com/office/drawing/2017/decorative" val="1"/>
              </a:ext>
            </a:extLst>
          </p:cNvPr>
          <p:cNvSpPr>
            <a:spLocks/>
          </p:cNvSpPr>
          <p:nvPr userDrawn="1"/>
        </p:nvSpPr>
        <p:spPr>
          <a:xfrm>
            <a:off x="6351" y="0"/>
            <a:ext cx="4432300" cy="6858000"/>
          </a:xfrm>
          <a:prstGeom prst="rect">
            <a:avLst/>
          </a:prstGeom>
          <a:solidFill>
            <a:srgbClr val="005D7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Background texture">
            <a:extLst>
              <a:ext uri="{FF2B5EF4-FFF2-40B4-BE49-F238E27FC236}">
                <a16:creationId xmlns:a16="http://schemas.microsoft.com/office/drawing/2014/main" id="{C843E04E-CC9A-30A5-9692-FA8C7FCF92CC}"/>
              </a:ext>
              <a:ext uri="{C183D7F6-B498-43B3-948B-1728B52AA6E4}">
                <adec:decorative xmlns:adec="http://schemas.microsoft.com/office/drawing/2017/decorative" val="1"/>
              </a:ext>
            </a:extLst>
          </p:cNvPr>
          <p:cNvSpPr>
            <a:spLocks/>
          </p:cNvSpPr>
          <p:nvPr userDrawn="1"/>
        </p:nvSpPr>
        <p:spPr>
          <a:xfrm>
            <a:off x="0" y="0"/>
            <a:ext cx="4432300" cy="6858000"/>
          </a:xfrm>
          <a:prstGeom prst="rect">
            <a:avLst/>
          </a:prstGeom>
          <a:blipFill dpi="0" rotWithShape="1">
            <a:blip r:embed="rId2">
              <a:alphaModFix amt="10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10" name="Image">
            <a:extLst>
              <a:ext uri="{C183D7F6-B498-43B3-948B-1728B52AA6E4}">
                <adec:decorative xmlns:adec="http://schemas.microsoft.com/office/drawing/2017/decorative" val="1"/>
              </a:ext>
            </a:extLst>
          </p:cNvPr>
          <p:cNvSpPr>
            <a:spLocks noGrp="1"/>
          </p:cNvSpPr>
          <p:nvPr>
            <p:ph type="pic" sz="quarter" idx="12" hasCustomPrompt="1"/>
          </p:nvPr>
        </p:nvSpPr>
        <p:spPr>
          <a:xfrm>
            <a:off x="5989" y="0"/>
            <a:ext cx="4432662" cy="6858000"/>
          </a:xfrm>
          <a:custGeom>
            <a:avLst/>
            <a:gdLst>
              <a:gd name="connsiteX0" fmla="*/ 0 w 3086637"/>
              <a:gd name="connsiteY0" fmla="*/ 0 h 3778855"/>
              <a:gd name="connsiteX1" fmla="*/ 3086637 w 3086637"/>
              <a:gd name="connsiteY1" fmla="*/ 0 h 3778855"/>
              <a:gd name="connsiteX2" fmla="*/ 3086637 w 3086637"/>
              <a:gd name="connsiteY2" fmla="*/ 3778855 h 3778855"/>
              <a:gd name="connsiteX3" fmla="*/ 0 w 3086637"/>
              <a:gd name="connsiteY3" fmla="*/ 3778855 h 3778855"/>
            </a:gdLst>
            <a:ahLst/>
            <a:cxnLst>
              <a:cxn ang="0">
                <a:pos x="connsiteX0" y="connsiteY0"/>
              </a:cxn>
              <a:cxn ang="0">
                <a:pos x="connsiteX1" y="connsiteY1"/>
              </a:cxn>
              <a:cxn ang="0">
                <a:pos x="connsiteX2" y="connsiteY2"/>
              </a:cxn>
              <a:cxn ang="0">
                <a:pos x="connsiteX3" y="connsiteY3"/>
              </a:cxn>
            </a:cxnLst>
            <a:rect l="l" t="t" r="r" b="b"/>
            <a:pathLst>
              <a:path w="3086637" h="3778855">
                <a:moveTo>
                  <a:pt x="0" y="0"/>
                </a:moveTo>
                <a:lnTo>
                  <a:pt x="3086637" y="0"/>
                </a:lnTo>
                <a:lnTo>
                  <a:pt x="3086637" y="3778855"/>
                </a:lnTo>
                <a:lnTo>
                  <a:pt x="0" y="3778855"/>
                </a:lnTo>
                <a:close/>
              </a:path>
            </a:pathLst>
          </a:custGeom>
          <a:noFill/>
        </p:spPr>
        <p:txBody>
          <a:bodyPr rtlCol="0">
            <a:noAutofit/>
          </a:bodyPr>
          <a:lstStyle>
            <a:lvl1pPr>
              <a:defRPr sz="1100">
                <a:solidFill>
                  <a:srgbClr val="BAE55F"/>
                </a:solidFill>
              </a:defRPr>
            </a:lvl1pPr>
          </a:lstStyle>
          <a:p>
            <a:pPr lvl="0"/>
            <a:r>
              <a:rPr lang="en-ID" noProof="0"/>
              <a:t> </a:t>
            </a:r>
          </a:p>
        </p:txBody>
      </p:sp>
      <p:pic>
        <p:nvPicPr>
          <p:cNvPr id="6" name="CNO">
            <a:extLst>
              <a:ext uri="{FF2B5EF4-FFF2-40B4-BE49-F238E27FC236}">
                <a16:creationId xmlns:a16="http://schemas.microsoft.com/office/drawing/2014/main" id="{A76A05F0-CE0F-95C1-CA11-116596C6817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3" cstate="screen">
            <a:extLst>
              <a:ext uri="{28A0092B-C50C-407E-A947-70E740481C1C}">
                <a14:useLocalDpi xmlns:a14="http://schemas.microsoft.com/office/drawing/2010/main" val="0"/>
              </a:ext>
            </a:extLst>
          </a:blip>
          <a:srcRect/>
          <a:stretch>
            <a:fillRect/>
          </a:stretch>
        </p:blipFill>
        <p:spPr bwMode="auto">
          <a:xfrm>
            <a:off x="11431588" y="6043613"/>
            <a:ext cx="585787"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p:cNvSpPr>
            <a:spLocks noGrp="1"/>
          </p:cNvSpPr>
          <p:nvPr>
            <p:ph type="title" hasCustomPrompt="1"/>
          </p:nvPr>
        </p:nvSpPr>
        <p:spPr>
          <a:xfrm>
            <a:off x="5349394" y="1010557"/>
            <a:ext cx="5737366" cy="1325563"/>
          </a:xfrm>
        </p:spPr>
        <p:txBody>
          <a:bodyPr/>
          <a:lstStyle>
            <a:lvl1pPr>
              <a:defRPr/>
            </a:lvl1pPr>
          </a:lstStyle>
          <a:p>
            <a:r>
              <a:rPr lang="en-US"/>
              <a:t>CLICK TO EDIT TITLE </a:t>
            </a:r>
            <a:br>
              <a:rPr lang="en-US"/>
            </a:br>
            <a:r>
              <a:rPr lang="en-US"/>
              <a:t>(USE ALL CAPS)</a:t>
            </a:r>
          </a:p>
        </p:txBody>
      </p:sp>
      <p:sp>
        <p:nvSpPr>
          <p:cNvPr id="12" name="Content"/>
          <p:cNvSpPr>
            <a:spLocks noGrp="1"/>
          </p:cNvSpPr>
          <p:nvPr>
            <p:ph type="body" sz="quarter" idx="13" hasCustomPrompt="1"/>
          </p:nvPr>
        </p:nvSpPr>
        <p:spPr>
          <a:xfrm>
            <a:off x="5349394" y="2862176"/>
            <a:ext cx="5737366" cy="2843680"/>
          </a:xfrm>
          <a:prstGeom prst="rect">
            <a:avLst/>
          </a:prstGeom>
        </p:spPr>
        <p:txBody>
          <a:bodyPr/>
          <a:lstStyle>
            <a:lvl4pPr marL="406400" indent="-225425">
              <a:buFont typeface="Wingdings" pitchFamily="2" charset="2"/>
              <a:buChar char="ü"/>
              <a:tabLst/>
              <a:defRPr/>
            </a:lvl4pPr>
          </a:lstStyle>
          <a:p>
            <a:pPr lvl="0"/>
            <a:r>
              <a:rPr lang="en-US" altLang="en-US"/>
              <a:t>Click to edit text</a:t>
            </a:r>
          </a:p>
          <a:p>
            <a:pPr lvl="1"/>
            <a:r>
              <a:rPr lang="en-US" altLang="en-US"/>
              <a:t>Second level</a:t>
            </a:r>
          </a:p>
          <a:p>
            <a:pPr lvl="3"/>
            <a:r>
              <a:rPr lang="en-US" altLang="en-US"/>
              <a:t>Third level</a:t>
            </a:r>
          </a:p>
        </p:txBody>
      </p:sp>
    </p:spTree>
    <p:extLst>
      <p:ext uri="{BB962C8B-B14F-4D97-AF65-F5344CB8AC3E}">
        <p14:creationId xmlns:p14="http://schemas.microsoft.com/office/powerpoint/2010/main" val="20530323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Layout 3">
    <p:spTree>
      <p:nvGrpSpPr>
        <p:cNvPr id="1" name=""/>
        <p:cNvGrpSpPr/>
        <p:nvPr/>
      </p:nvGrpSpPr>
      <p:grpSpPr>
        <a:xfrm>
          <a:off x="0" y="0"/>
          <a:ext cx="0" cy="0"/>
          <a:chOff x="0" y="0"/>
          <a:chExt cx="0" cy="0"/>
        </a:xfrm>
      </p:grpSpPr>
      <p:sp>
        <p:nvSpPr>
          <p:cNvPr id="5" name="Background">
            <a:extLst>
              <a:ext uri="{FF2B5EF4-FFF2-40B4-BE49-F238E27FC236}">
                <a16:creationId xmlns:a16="http://schemas.microsoft.com/office/drawing/2014/main" id="{E5771DE3-FA44-4B54-B973-241D16B40C38}"/>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a:off x="6323013" y="1011238"/>
            <a:ext cx="5868987" cy="3657600"/>
          </a:xfrm>
          <a:custGeom>
            <a:avLst/>
            <a:gdLst>
              <a:gd name="connsiteX0" fmla="*/ 96672 w 5868412"/>
              <a:gd name="connsiteY0" fmla="*/ 0 h 3659053"/>
              <a:gd name="connsiteX1" fmla="*/ 5868412 w 5868412"/>
              <a:gd name="connsiteY1" fmla="*/ 0 h 3659053"/>
              <a:gd name="connsiteX2" fmla="*/ 5868412 w 5868412"/>
              <a:gd name="connsiteY2" fmla="*/ 3659053 h 3659053"/>
              <a:gd name="connsiteX3" fmla="*/ 96672 w 5868412"/>
              <a:gd name="connsiteY3" fmla="*/ 3659053 h 3659053"/>
              <a:gd name="connsiteX4" fmla="*/ 0 w 5868412"/>
              <a:gd name="connsiteY4" fmla="*/ 3562381 h 3659053"/>
              <a:gd name="connsiteX5" fmla="*/ 0 w 5868412"/>
              <a:gd name="connsiteY5" fmla="*/ 96672 h 3659053"/>
              <a:gd name="connsiteX6" fmla="*/ 96672 w 5868412"/>
              <a:gd name="connsiteY6" fmla="*/ 0 h 3659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68412" h="3659053">
                <a:moveTo>
                  <a:pt x="96672" y="0"/>
                </a:moveTo>
                <a:lnTo>
                  <a:pt x="5868412" y="0"/>
                </a:lnTo>
                <a:lnTo>
                  <a:pt x="5868412" y="3659053"/>
                </a:lnTo>
                <a:lnTo>
                  <a:pt x="96672" y="3659053"/>
                </a:lnTo>
                <a:cubicBezTo>
                  <a:pt x="43282" y="3659053"/>
                  <a:pt x="0" y="3615771"/>
                  <a:pt x="0" y="3562381"/>
                </a:cubicBezTo>
                <a:lnTo>
                  <a:pt x="0" y="96672"/>
                </a:lnTo>
                <a:cubicBezTo>
                  <a:pt x="0" y="43282"/>
                  <a:pt x="43282" y="0"/>
                  <a:pt x="96672" y="0"/>
                </a:cubicBezTo>
                <a:close/>
              </a:path>
            </a:pathLst>
          </a:custGeom>
          <a:solidFill>
            <a:srgbClr val="005D7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Image">
            <a:extLst>
              <a:ext uri="{C183D7F6-B498-43B3-948B-1728B52AA6E4}">
                <adec:decorative xmlns:adec="http://schemas.microsoft.com/office/drawing/2017/decorative" val="1"/>
              </a:ext>
            </a:extLst>
          </p:cNvPr>
          <p:cNvSpPr>
            <a:spLocks noGrp="1"/>
          </p:cNvSpPr>
          <p:nvPr>
            <p:ph type="pic" sz="quarter" idx="11" hasCustomPrompt="1"/>
          </p:nvPr>
        </p:nvSpPr>
        <p:spPr>
          <a:xfrm>
            <a:off x="6323588" y="1010557"/>
            <a:ext cx="5868413" cy="3659053"/>
          </a:xfrm>
          <a:custGeom>
            <a:avLst/>
            <a:gdLst>
              <a:gd name="connsiteX0" fmla="*/ 114419 w 5868413"/>
              <a:gd name="connsiteY0" fmla="*/ 0 h 3659053"/>
              <a:gd name="connsiteX1" fmla="*/ 5868413 w 5868413"/>
              <a:gd name="connsiteY1" fmla="*/ 0 h 3659053"/>
              <a:gd name="connsiteX2" fmla="*/ 5868413 w 5868413"/>
              <a:gd name="connsiteY2" fmla="*/ 3659053 h 3659053"/>
              <a:gd name="connsiteX3" fmla="*/ 114419 w 5868413"/>
              <a:gd name="connsiteY3" fmla="*/ 3659053 h 3659053"/>
              <a:gd name="connsiteX4" fmla="*/ 0 w 5868413"/>
              <a:gd name="connsiteY4" fmla="*/ 3544634 h 3659053"/>
              <a:gd name="connsiteX5" fmla="*/ 0 w 5868413"/>
              <a:gd name="connsiteY5" fmla="*/ 114419 h 3659053"/>
              <a:gd name="connsiteX6" fmla="*/ 114419 w 5868413"/>
              <a:gd name="connsiteY6" fmla="*/ 0 h 3659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68413" h="3659053">
                <a:moveTo>
                  <a:pt x="114419" y="0"/>
                </a:moveTo>
                <a:lnTo>
                  <a:pt x="5868413" y="0"/>
                </a:lnTo>
                <a:lnTo>
                  <a:pt x="5868413" y="3659053"/>
                </a:lnTo>
                <a:lnTo>
                  <a:pt x="114419" y="3659053"/>
                </a:lnTo>
                <a:cubicBezTo>
                  <a:pt x="51227" y="3659053"/>
                  <a:pt x="0" y="3607826"/>
                  <a:pt x="0" y="3544634"/>
                </a:cubicBezTo>
                <a:lnTo>
                  <a:pt x="0" y="114419"/>
                </a:lnTo>
                <a:cubicBezTo>
                  <a:pt x="0" y="51227"/>
                  <a:pt x="51227" y="0"/>
                  <a:pt x="114419" y="0"/>
                </a:cubicBezTo>
                <a:close/>
              </a:path>
            </a:pathLst>
          </a:custGeom>
          <a:blipFill>
            <a:blip r:embed="rId2">
              <a:alphaModFix amt="10000"/>
            </a:blip>
            <a:tile tx="0" ty="0" sx="100000" sy="100000" flip="none" algn="tl"/>
          </a:blipFill>
        </p:spPr>
        <p:txBody>
          <a:bodyPr rtlCol="0">
            <a:noAutofit/>
          </a:bodyPr>
          <a:lstStyle>
            <a:lvl1pPr>
              <a:defRPr sz="1100">
                <a:solidFill>
                  <a:srgbClr val="BAE55F"/>
                </a:solidFill>
              </a:defRPr>
            </a:lvl1pPr>
          </a:lstStyle>
          <a:p>
            <a:pPr lvl="0"/>
            <a:r>
              <a:rPr lang="en-ID" noProof="0"/>
              <a:t> </a:t>
            </a:r>
          </a:p>
        </p:txBody>
      </p:sp>
      <p:pic>
        <p:nvPicPr>
          <p:cNvPr id="4" name="CNO">
            <a:extLst>
              <a:ext uri="{FF2B5EF4-FFF2-40B4-BE49-F238E27FC236}">
                <a16:creationId xmlns:a16="http://schemas.microsoft.com/office/drawing/2014/main" id="{F6A653C3-F2F5-1D89-744B-F84D0036CBF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3" cstate="screen">
            <a:extLst>
              <a:ext uri="{28A0092B-C50C-407E-A947-70E740481C1C}">
                <a14:useLocalDpi xmlns:a14="http://schemas.microsoft.com/office/drawing/2010/main" val="0"/>
              </a:ext>
            </a:extLst>
          </a:blip>
          <a:srcRect/>
          <a:stretch>
            <a:fillRect/>
          </a:stretch>
        </p:blipFill>
        <p:spPr bwMode="auto">
          <a:xfrm>
            <a:off x="11431588" y="6043613"/>
            <a:ext cx="585787"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p:cNvSpPr>
            <a:spLocks noGrp="1"/>
          </p:cNvSpPr>
          <p:nvPr>
            <p:ph type="title" hasCustomPrompt="1"/>
          </p:nvPr>
        </p:nvSpPr>
        <p:spPr>
          <a:xfrm>
            <a:off x="930275" y="1010557"/>
            <a:ext cx="4721225" cy="1325563"/>
          </a:xfrm>
        </p:spPr>
        <p:txBody>
          <a:bodyPr/>
          <a:lstStyle>
            <a:lvl1pPr>
              <a:defRPr/>
            </a:lvl1pPr>
          </a:lstStyle>
          <a:p>
            <a:r>
              <a:rPr lang="en-US"/>
              <a:t>CLICK TO EDIT TITLE (USE ALL CAPS)</a:t>
            </a:r>
          </a:p>
        </p:txBody>
      </p:sp>
      <p:sp>
        <p:nvSpPr>
          <p:cNvPr id="3" name="Content"/>
          <p:cNvSpPr>
            <a:spLocks noGrp="1"/>
          </p:cNvSpPr>
          <p:nvPr>
            <p:ph type="body" sz="quarter" idx="13" hasCustomPrompt="1"/>
          </p:nvPr>
        </p:nvSpPr>
        <p:spPr>
          <a:xfrm>
            <a:off x="930275" y="2840038"/>
            <a:ext cx="4721225" cy="2144712"/>
          </a:xfrm>
        </p:spPr>
        <p:txBody>
          <a:bodyPr/>
          <a:lstStyle/>
          <a:p>
            <a:pPr lvl="0"/>
            <a:r>
              <a:rPr lang="en-US"/>
              <a:t>Click to edit text </a:t>
            </a:r>
          </a:p>
          <a:p>
            <a:pPr lvl="1"/>
            <a:r>
              <a:rPr lang="en-US"/>
              <a:t>Second level</a:t>
            </a:r>
          </a:p>
          <a:p>
            <a:pPr lvl="2"/>
            <a:r>
              <a:rPr lang="en-US"/>
              <a:t>Third level</a:t>
            </a:r>
          </a:p>
        </p:txBody>
      </p:sp>
    </p:spTree>
    <p:extLst>
      <p:ext uri="{BB962C8B-B14F-4D97-AF65-F5344CB8AC3E}">
        <p14:creationId xmlns:p14="http://schemas.microsoft.com/office/powerpoint/2010/main" val="12319040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Layout 4">
    <p:spTree>
      <p:nvGrpSpPr>
        <p:cNvPr id="1" name=""/>
        <p:cNvGrpSpPr/>
        <p:nvPr/>
      </p:nvGrpSpPr>
      <p:grpSpPr>
        <a:xfrm>
          <a:off x="0" y="0"/>
          <a:ext cx="0" cy="0"/>
          <a:chOff x="0" y="0"/>
          <a:chExt cx="0" cy="0"/>
        </a:xfrm>
      </p:grpSpPr>
      <p:sp>
        <p:nvSpPr>
          <p:cNvPr id="6" name="Background">
            <a:extLst>
              <a:ext uri="{FF2B5EF4-FFF2-40B4-BE49-F238E27FC236}">
                <a16:creationId xmlns:a16="http://schemas.microsoft.com/office/drawing/2014/main" id="{57A37919-D1D0-446B-B376-152E92817596}"/>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a:off x="0" y="908050"/>
            <a:ext cx="12192000" cy="5041900"/>
          </a:xfrm>
          <a:prstGeom prst="rect">
            <a:avLst/>
          </a:prstGeom>
          <a:solidFill>
            <a:srgbClr val="005D7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2" name="Background texture">
            <a:extLst>
              <a:ext uri="{FF2B5EF4-FFF2-40B4-BE49-F238E27FC236}">
                <a16:creationId xmlns:a16="http://schemas.microsoft.com/office/drawing/2014/main" id="{973BBB08-49D3-0292-BFF8-0A00F7DC4EE5}"/>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a:off x="0" y="908048"/>
            <a:ext cx="12185649" cy="5041901"/>
          </a:xfrm>
          <a:prstGeom prst="rect">
            <a:avLst/>
          </a:prstGeom>
          <a:blipFill dpi="0" rotWithShape="1">
            <a:blip r:embed="rId2">
              <a:alphaModFix amt="10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9" name="Background image">
            <a:extLst>
              <a:ext uri="{C183D7F6-B498-43B3-948B-1728B52AA6E4}">
                <adec:decorative xmlns:adec="http://schemas.microsoft.com/office/drawing/2017/decorative" val="1"/>
              </a:ext>
            </a:extLst>
          </p:cNvPr>
          <p:cNvSpPr>
            <a:spLocks noGrp="1"/>
          </p:cNvSpPr>
          <p:nvPr>
            <p:ph type="pic" sz="quarter" idx="11" hasCustomPrompt="1"/>
          </p:nvPr>
        </p:nvSpPr>
        <p:spPr>
          <a:xfrm>
            <a:off x="1" y="908050"/>
            <a:ext cx="12191998" cy="5041900"/>
          </a:xfrm>
          <a:custGeom>
            <a:avLst/>
            <a:gdLst>
              <a:gd name="connsiteX0" fmla="*/ 0 w 12191998"/>
              <a:gd name="connsiteY0" fmla="*/ 0 h 5041900"/>
              <a:gd name="connsiteX1" fmla="*/ 12191998 w 12191998"/>
              <a:gd name="connsiteY1" fmla="*/ 0 h 5041900"/>
              <a:gd name="connsiteX2" fmla="*/ 12191998 w 12191998"/>
              <a:gd name="connsiteY2" fmla="*/ 5041900 h 5041900"/>
              <a:gd name="connsiteX3" fmla="*/ 0 w 12191998"/>
              <a:gd name="connsiteY3" fmla="*/ 5041900 h 5041900"/>
            </a:gdLst>
            <a:ahLst/>
            <a:cxnLst>
              <a:cxn ang="0">
                <a:pos x="connsiteX0" y="connsiteY0"/>
              </a:cxn>
              <a:cxn ang="0">
                <a:pos x="connsiteX1" y="connsiteY1"/>
              </a:cxn>
              <a:cxn ang="0">
                <a:pos x="connsiteX2" y="connsiteY2"/>
              </a:cxn>
              <a:cxn ang="0">
                <a:pos x="connsiteX3" y="connsiteY3"/>
              </a:cxn>
            </a:cxnLst>
            <a:rect l="l" t="t" r="r" b="b"/>
            <a:pathLst>
              <a:path w="12191998" h="5041900">
                <a:moveTo>
                  <a:pt x="0" y="0"/>
                </a:moveTo>
                <a:lnTo>
                  <a:pt x="12191998" y="0"/>
                </a:lnTo>
                <a:lnTo>
                  <a:pt x="12191998" y="5041900"/>
                </a:lnTo>
                <a:lnTo>
                  <a:pt x="0" y="5041900"/>
                </a:lnTo>
                <a:close/>
              </a:path>
            </a:pathLst>
          </a:custGeom>
          <a:noFill/>
        </p:spPr>
        <p:txBody>
          <a:bodyPr rtlCol="0">
            <a:noAutofit/>
          </a:bodyPr>
          <a:lstStyle>
            <a:lvl1pPr>
              <a:defRPr sz="1100">
                <a:solidFill>
                  <a:srgbClr val="BAE55F"/>
                </a:solidFill>
              </a:defRPr>
            </a:lvl1pPr>
          </a:lstStyle>
          <a:p>
            <a:pPr lvl="0"/>
            <a:r>
              <a:rPr lang="en-ID" noProof="0"/>
              <a:t> </a:t>
            </a:r>
          </a:p>
        </p:txBody>
      </p:sp>
      <p:sp>
        <p:nvSpPr>
          <p:cNvPr id="8" name="Image">
            <a:extLst>
              <a:ext uri="{C183D7F6-B498-43B3-948B-1728B52AA6E4}">
                <adec:decorative xmlns:adec="http://schemas.microsoft.com/office/drawing/2017/decorative" val="1"/>
              </a:ext>
            </a:extLst>
          </p:cNvPr>
          <p:cNvSpPr>
            <a:spLocks noGrp="1"/>
          </p:cNvSpPr>
          <p:nvPr>
            <p:ph type="pic" sz="quarter" idx="10"/>
          </p:nvPr>
        </p:nvSpPr>
        <p:spPr>
          <a:xfrm>
            <a:off x="1466712" y="1672083"/>
            <a:ext cx="3176217" cy="3621600"/>
          </a:xfrm>
          <a:custGeom>
            <a:avLst/>
            <a:gdLst>
              <a:gd name="connsiteX0" fmla="*/ 1588110 w 3176217"/>
              <a:gd name="connsiteY0" fmla="*/ 0 h 3618337"/>
              <a:gd name="connsiteX1" fmla="*/ 1667713 w 3176217"/>
              <a:gd name="connsiteY1" fmla="*/ 21336 h 3618337"/>
              <a:gd name="connsiteX2" fmla="*/ 3096615 w 3176217"/>
              <a:gd name="connsiteY2" fmla="*/ 846305 h 3618337"/>
              <a:gd name="connsiteX3" fmla="*/ 3176217 w 3176217"/>
              <a:gd name="connsiteY3" fmla="*/ 984190 h 3618337"/>
              <a:gd name="connsiteX4" fmla="*/ 3176217 w 3176217"/>
              <a:gd name="connsiteY4" fmla="*/ 2634146 h 3618337"/>
              <a:gd name="connsiteX5" fmla="*/ 3096615 w 3176217"/>
              <a:gd name="connsiteY5" fmla="*/ 2772031 h 3618337"/>
              <a:gd name="connsiteX6" fmla="*/ 1667713 w 3176217"/>
              <a:gd name="connsiteY6" fmla="*/ 3597002 h 3618337"/>
              <a:gd name="connsiteX7" fmla="*/ 1508508 w 3176217"/>
              <a:gd name="connsiteY7" fmla="*/ 3597002 h 3618337"/>
              <a:gd name="connsiteX8" fmla="*/ 79604 w 3176217"/>
              <a:gd name="connsiteY8" fmla="*/ 2772031 h 3618337"/>
              <a:gd name="connsiteX9" fmla="*/ 0 w 3176217"/>
              <a:gd name="connsiteY9" fmla="*/ 2634146 h 3618337"/>
              <a:gd name="connsiteX10" fmla="*/ 0 w 3176217"/>
              <a:gd name="connsiteY10" fmla="*/ 984190 h 3618337"/>
              <a:gd name="connsiteX11" fmla="*/ 79604 w 3176217"/>
              <a:gd name="connsiteY11" fmla="*/ 846305 h 3618337"/>
              <a:gd name="connsiteX12" fmla="*/ 1508508 w 3176217"/>
              <a:gd name="connsiteY12" fmla="*/ 21336 h 3618337"/>
              <a:gd name="connsiteX13" fmla="*/ 1588110 w 3176217"/>
              <a:gd name="connsiteY13" fmla="*/ 0 h 3618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76217" h="3618337">
                <a:moveTo>
                  <a:pt x="1588110" y="0"/>
                </a:moveTo>
                <a:cubicBezTo>
                  <a:pt x="1615597" y="0"/>
                  <a:pt x="1643083" y="7113"/>
                  <a:pt x="1667713" y="21336"/>
                </a:cubicBezTo>
                <a:lnTo>
                  <a:pt x="3096615" y="846305"/>
                </a:lnTo>
                <a:cubicBezTo>
                  <a:pt x="3145873" y="874753"/>
                  <a:pt x="3176217" y="927313"/>
                  <a:pt x="3176217" y="984190"/>
                </a:cubicBezTo>
                <a:lnTo>
                  <a:pt x="3176217" y="2634146"/>
                </a:lnTo>
                <a:cubicBezTo>
                  <a:pt x="3176217" y="2691025"/>
                  <a:pt x="3145873" y="2743585"/>
                  <a:pt x="3096615" y="2772031"/>
                </a:cubicBezTo>
                <a:lnTo>
                  <a:pt x="1667713" y="3597002"/>
                </a:lnTo>
                <a:cubicBezTo>
                  <a:pt x="1618453" y="3625449"/>
                  <a:pt x="1557764" y="3625449"/>
                  <a:pt x="1508508" y="3597002"/>
                </a:cubicBezTo>
                <a:lnTo>
                  <a:pt x="79604" y="2772031"/>
                </a:lnTo>
                <a:cubicBezTo>
                  <a:pt x="30346" y="2743585"/>
                  <a:pt x="0" y="2691025"/>
                  <a:pt x="0" y="2634146"/>
                </a:cubicBezTo>
                <a:lnTo>
                  <a:pt x="0" y="984190"/>
                </a:lnTo>
                <a:cubicBezTo>
                  <a:pt x="0" y="927313"/>
                  <a:pt x="30346" y="874753"/>
                  <a:pt x="79604" y="846305"/>
                </a:cubicBezTo>
                <a:lnTo>
                  <a:pt x="1508508" y="21336"/>
                </a:lnTo>
                <a:cubicBezTo>
                  <a:pt x="1533136" y="7113"/>
                  <a:pt x="1560623" y="0"/>
                  <a:pt x="1588110" y="0"/>
                </a:cubicBezTo>
                <a:close/>
              </a:path>
            </a:pathLst>
          </a:custGeom>
          <a:solidFill>
            <a:schemeClr val="bg1">
              <a:lumMod val="95000"/>
            </a:schemeClr>
          </a:solidFill>
          <a:ln w="25400">
            <a:solidFill>
              <a:schemeClr val="bg1"/>
            </a:solidFill>
          </a:ln>
        </p:spPr>
        <p:txBody>
          <a:bodyPr rtlCol="0" anchor="ctr">
            <a:noAutofit/>
          </a:bodyPr>
          <a:lstStyle>
            <a:lvl1pPr algn="ctr">
              <a:defRPr sz="1100"/>
            </a:lvl1pPr>
          </a:lstStyle>
          <a:p>
            <a:pPr lvl="0"/>
            <a:r>
              <a:rPr lang="en-US" noProof="0"/>
              <a:t>Click icon to add picture</a:t>
            </a:r>
            <a:endParaRPr lang="en-ID" noProof="0"/>
          </a:p>
        </p:txBody>
      </p:sp>
      <p:pic>
        <p:nvPicPr>
          <p:cNvPr id="4" name="CNO">
            <a:extLst>
              <a:ext uri="{FF2B5EF4-FFF2-40B4-BE49-F238E27FC236}">
                <a16:creationId xmlns:a16="http://schemas.microsoft.com/office/drawing/2014/main" id="{DD788D96-15F0-3FA3-A5D1-0812FB832CC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3" cstate="screen">
            <a:extLst>
              <a:ext uri="{28A0092B-C50C-407E-A947-70E740481C1C}">
                <a14:useLocalDpi xmlns:a14="http://schemas.microsoft.com/office/drawing/2010/main" val="0"/>
              </a:ext>
            </a:extLst>
          </a:blip>
          <a:srcRect/>
          <a:stretch>
            <a:fillRect/>
          </a:stretch>
        </p:blipFill>
        <p:spPr bwMode="auto">
          <a:xfrm>
            <a:off x="11431588" y="6043613"/>
            <a:ext cx="585787"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le"/>
          <p:cNvSpPr>
            <a:spLocks noGrp="1"/>
          </p:cNvSpPr>
          <p:nvPr>
            <p:ph type="title" hasCustomPrompt="1"/>
          </p:nvPr>
        </p:nvSpPr>
        <p:spPr>
          <a:xfrm>
            <a:off x="6096001" y="1699418"/>
            <a:ext cx="5335588" cy="1325563"/>
          </a:xfrm>
        </p:spPr>
        <p:txBody>
          <a:bodyPr/>
          <a:lstStyle>
            <a:lvl1pPr>
              <a:defRPr>
                <a:solidFill>
                  <a:schemeClr val="bg1"/>
                </a:solidFill>
              </a:defRPr>
            </a:lvl1pPr>
          </a:lstStyle>
          <a:p>
            <a:r>
              <a:rPr lang="en-US"/>
              <a:t>CLICK TO EDIT TITLE </a:t>
            </a:r>
            <a:br>
              <a:rPr lang="en-US"/>
            </a:br>
            <a:r>
              <a:rPr lang="en-US"/>
              <a:t>(USE ALL CAPS)</a:t>
            </a:r>
          </a:p>
        </p:txBody>
      </p:sp>
      <p:sp>
        <p:nvSpPr>
          <p:cNvPr id="3" name="Content"/>
          <p:cNvSpPr>
            <a:spLocks noGrp="1"/>
          </p:cNvSpPr>
          <p:nvPr>
            <p:ph type="body" sz="quarter" idx="12" hasCustomPrompt="1"/>
          </p:nvPr>
        </p:nvSpPr>
        <p:spPr>
          <a:xfrm>
            <a:off x="6096000" y="3071813"/>
            <a:ext cx="5335588" cy="2006600"/>
          </a:xfrm>
          <a:prstGeom prst="rect">
            <a:avLst/>
          </a:prstGeom>
        </p:spPr>
        <p:txBody>
          <a:bodyPr/>
          <a:lstStyle>
            <a:lvl1pPr>
              <a:defRPr>
                <a:solidFill>
                  <a:srgbClr val="C5DC6F"/>
                </a:solidFill>
              </a:defRPr>
            </a:lvl1pPr>
            <a:lvl2pPr>
              <a:defRPr i="0">
                <a:solidFill>
                  <a:schemeClr val="bg1"/>
                </a:solidFill>
              </a:defRPr>
            </a:lvl2pPr>
            <a:lvl3pPr>
              <a:defRPr b="0"/>
            </a:lvl3pPr>
          </a:lstStyle>
          <a:p>
            <a:pPr lvl="0"/>
            <a:r>
              <a:rPr lang="en-US" altLang="en-US"/>
              <a:t>Click to edit text</a:t>
            </a:r>
          </a:p>
        </p:txBody>
      </p:sp>
    </p:spTree>
    <p:extLst>
      <p:ext uri="{BB962C8B-B14F-4D97-AF65-F5344CB8AC3E}">
        <p14:creationId xmlns:p14="http://schemas.microsoft.com/office/powerpoint/2010/main" val="413768037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a:extLst>
              <a:ext uri="{FF2B5EF4-FFF2-40B4-BE49-F238E27FC236}">
                <a16:creationId xmlns:a16="http://schemas.microsoft.com/office/drawing/2014/main" id="{9F2AC5F0-CBF9-44E4-BB65-195B56322444}"/>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TITLE (ALL CAPS)</a:t>
            </a:r>
            <a:endParaRPr lang="en-ID" altLang="en-US"/>
          </a:p>
        </p:txBody>
      </p:sp>
      <p:sp>
        <p:nvSpPr>
          <p:cNvPr id="1027" name="Content">
            <a:extLst>
              <a:ext uri="{FF2B5EF4-FFF2-40B4-BE49-F238E27FC236}">
                <a16:creationId xmlns:a16="http://schemas.microsoft.com/office/drawing/2014/main" id="{EB4E753A-9115-40B6-ACFE-D66AD2AD706F}"/>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text</a:t>
            </a:r>
          </a:p>
          <a:p>
            <a:pPr lvl="1"/>
            <a:r>
              <a:rPr lang="en-US" altLang="en-US"/>
              <a:t>Second level</a:t>
            </a:r>
          </a:p>
          <a:p>
            <a:pPr lvl="2"/>
            <a:r>
              <a:rPr lang="en-US" altLang="en-US"/>
              <a:t>Third level</a:t>
            </a:r>
          </a:p>
          <a:p>
            <a:pPr lvl="2"/>
            <a:endParaRPr lang="en-US" altLang="en-US"/>
          </a:p>
        </p:txBody>
      </p:sp>
    </p:spTree>
    <p:custDataLst>
      <p:tags r:id="rId33"/>
    </p:custDataLst>
  </p:cSld>
  <p:clrMap bg1="lt1" tx1="dk1" bg2="lt2" tx2="dk2" accent1="accent1" accent2="accent2" accent3="accent3" accent4="accent4" accent5="accent5" accent6="accent6" hlink="hlink" folHlink="folHlink"/>
  <p:sldLayoutIdLst>
    <p:sldLayoutId id="2147484199" r:id="rId1"/>
    <p:sldLayoutId id="2147484200" r:id="rId2"/>
    <p:sldLayoutId id="2147484228" r:id="rId3"/>
    <p:sldLayoutId id="2147484217" r:id="rId4"/>
    <p:sldLayoutId id="2147484218" r:id="rId5"/>
    <p:sldLayoutId id="2147484201" r:id="rId6"/>
    <p:sldLayoutId id="2147484221" r:id="rId7"/>
    <p:sldLayoutId id="2147484202" r:id="rId8"/>
    <p:sldLayoutId id="2147484203" r:id="rId9"/>
    <p:sldLayoutId id="2147484204" r:id="rId10"/>
    <p:sldLayoutId id="2147484205" r:id="rId11"/>
    <p:sldLayoutId id="2147484206" r:id="rId12"/>
    <p:sldLayoutId id="2147484220" r:id="rId13"/>
    <p:sldLayoutId id="2147484227" r:id="rId14"/>
    <p:sldLayoutId id="2147484207" r:id="rId15"/>
    <p:sldLayoutId id="2147484208" r:id="rId16"/>
    <p:sldLayoutId id="2147484209" r:id="rId17"/>
    <p:sldLayoutId id="2147484210" r:id="rId18"/>
    <p:sldLayoutId id="2147484211" r:id="rId19"/>
    <p:sldLayoutId id="2147484212" r:id="rId20"/>
    <p:sldLayoutId id="2147484229" r:id="rId21"/>
    <p:sldLayoutId id="2147484213" r:id="rId22"/>
    <p:sldLayoutId id="2147484219" r:id="rId23"/>
    <p:sldLayoutId id="2147484215" r:id="rId24"/>
    <p:sldLayoutId id="2147484216" r:id="rId25"/>
    <p:sldLayoutId id="2147484198" r:id="rId26"/>
    <p:sldLayoutId id="2147484222" r:id="rId27"/>
    <p:sldLayoutId id="2147484223" r:id="rId28"/>
    <p:sldLayoutId id="2147484224" r:id="rId29"/>
    <p:sldLayoutId id="2147484225" r:id="rId30"/>
    <p:sldLayoutId id="2147484226" r:id="rId31"/>
  </p:sldLayoutIdLst>
  <p:hf sldNum="0" hdr="0" ftr="0" dt="0"/>
  <p:txStyles>
    <p:titleStyle>
      <a:lvl1pPr algn="l" rtl="0" eaLnBrk="1" fontAlgn="base" hangingPunct="1">
        <a:lnSpc>
          <a:spcPct val="90000"/>
        </a:lnSpc>
        <a:spcBef>
          <a:spcPct val="0"/>
        </a:spcBef>
        <a:spcAft>
          <a:spcPct val="0"/>
        </a:spcAft>
        <a:defRPr sz="2800" kern="1200">
          <a:solidFill>
            <a:srgbClr val="005D7D"/>
          </a:solidFill>
          <a:latin typeface="Verdana" panose="020B0604030504040204" pitchFamily="34" charset="0"/>
          <a:ea typeface="Verdana" panose="020B0604030504040204" pitchFamily="34" charset="0"/>
          <a:cs typeface="Verdana" panose="020B0604030504040204" pitchFamily="34" charset="0"/>
        </a:defRPr>
      </a:lvl1pPr>
      <a:lvl2pPr algn="l" rtl="0" eaLnBrk="1" fontAlgn="base" hangingPunct="1">
        <a:lnSpc>
          <a:spcPct val="90000"/>
        </a:lnSpc>
        <a:spcBef>
          <a:spcPct val="0"/>
        </a:spcBef>
        <a:spcAft>
          <a:spcPct val="0"/>
        </a:spcAft>
        <a:defRPr sz="2800">
          <a:solidFill>
            <a:srgbClr val="005D7D"/>
          </a:solidFill>
          <a:latin typeface="Verdana" panose="020B0604030504040204" pitchFamily="34" charset="0"/>
          <a:ea typeface="Verdana" panose="020B0604030504040204" pitchFamily="34" charset="0"/>
          <a:cs typeface="Verdana" panose="020B0604030504040204" pitchFamily="34" charset="0"/>
        </a:defRPr>
      </a:lvl2pPr>
      <a:lvl3pPr algn="l" rtl="0" eaLnBrk="1" fontAlgn="base" hangingPunct="1">
        <a:lnSpc>
          <a:spcPct val="90000"/>
        </a:lnSpc>
        <a:spcBef>
          <a:spcPct val="0"/>
        </a:spcBef>
        <a:spcAft>
          <a:spcPct val="0"/>
        </a:spcAft>
        <a:defRPr sz="2800">
          <a:solidFill>
            <a:srgbClr val="005D7D"/>
          </a:solidFill>
          <a:latin typeface="Verdana" panose="020B0604030504040204" pitchFamily="34" charset="0"/>
          <a:ea typeface="Verdana" panose="020B0604030504040204" pitchFamily="34" charset="0"/>
          <a:cs typeface="Verdana" panose="020B0604030504040204" pitchFamily="34" charset="0"/>
        </a:defRPr>
      </a:lvl3pPr>
      <a:lvl4pPr algn="l" rtl="0" eaLnBrk="1" fontAlgn="base" hangingPunct="1">
        <a:lnSpc>
          <a:spcPct val="90000"/>
        </a:lnSpc>
        <a:spcBef>
          <a:spcPct val="0"/>
        </a:spcBef>
        <a:spcAft>
          <a:spcPct val="0"/>
        </a:spcAft>
        <a:defRPr sz="2800">
          <a:solidFill>
            <a:srgbClr val="005D7D"/>
          </a:solidFill>
          <a:latin typeface="Verdana" panose="020B0604030504040204" pitchFamily="34" charset="0"/>
          <a:ea typeface="Verdana" panose="020B0604030504040204" pitchFamily="34" charset="0"/>
          <a:cs typeface="Verdana" panose="020B0604030504040204" pitchFamily="34" charset="0"/>
        </a:defRPr>
      </a:lvl4pPr>
      <a:lvl5pPr algn="l" rtl="0" eaLnBrk="1" fontAlgn="base" hangingPunct="1">
        <a:lnSpc>
          <a:spcPct val="90000"/>
        </a:lnSpc>
        <a:spcBef>
          <a:spcPct val="0"/>
        </a:spcBef>
        <a:spcAft>
          <a:spcPct val="0"/>
        </a:spcAft>
        <a:defRPr sz="2800">
          <a:solidFill>
            <a:srgbClr val="005D7D"/>
          </a:solidFill>
          <a:latin typeface="Verdana" panose="020B0604030504040204" pitchFamily="34" charset="0"/>
          <a:ea typeface="Verdana" panose="020B0604030504040204" pitchFamily="34" charset="0"/>
          <a:cs typeface="Verdana" panose="020B060403050404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algn="l" rtl="0" eaLnBrk="1" fontAlgn="base" hangingPunct="1">
        <a:lnSpc>
          <a:spcPct val="90000"/>
        </a:lnSpc>
        <a:spcBef>
          <a:spcPts val="1000"/>
        </a:spcBef>
        <a:spcAft>
          <a:spcPct val="0"/>
        </a:spcAft>
        <a:defRPr kern="1200">
          <a:solidFill>
            <a:srgbClr val="595959"/>
          </a:solidFill>
          <a:latin typeface="Arial" panose="020B0604020202020204" pitchFamily="34" charset="0"/>
          <a:ea typeface="+mn-ea"/>
          <a:cs typeface="Arial" panose="020B0604020202020204" pitchFamily="34" charset="0"/>
        </a:defRPr>
      </a:lvl1pPr>
      <a:lvl2pPr marL="180975" indent="-173038" algn="l" rtl="0" eaLnBrk="1" fontAlgn="base" hangingPunct="1">
        <a:lnSpc>
          <a:spcPct val="90000"/>
        </a:lnSpc>
        <a:spcBef>
          <a:spcPts val="500"/>
        </a:spcBef>
        <a:spcAft>
          <a:spcPct val="0"/>
        </a:spcAft>
        <a:buClr>
          <a:srgbClr val="C5DC6F"/>
        </a:buClr>
        <a:buFont typeface="Wingdings" panose="05000000000000000000" pitchFamily="2" charset="2"/>
        <a:buChar char="§"/>
        <a:defRPr kern="1200">
          <a:solidFill>
            <a:srgbClr val="595959"/>
          </a:solidFill>
          <a:latin typeface="Arial" panose="020B0604020202020204" pitchFamily="34" charset="0"/>
          <a:ea typeface="+mn-ea"/>
          <a:cs typeface="Arial" panose="020B0604020202020204" pitchFamily="34" charset="0"/>
        </a:defRPr>
      </a:lvl2pPr>
      <a:lvl3pPr marL="449263" indent="-225425" algn="l" rtl="0" eaLnBrk="1" fontAlgn="base" hangingPunct="1">
        <a:lnSpc>
          <a:spcPct val="90000"/>
        </a:lnSpc>
        <a:spcBef>
          <a:spcPts val="500"/>
        </a:spcBef>
        <a:spcAft>
          <a:spcPct val="0"/>
        </a:spcAft>
        <a:buClr>
          <a:srgbClr val="C5DC6F"/>
        </a:buClr>
        <a:buFont typeface="Wingdings" panose="05000000000000000000" pitchFamily="2" charset="2"/>
        <a:buChar char="ü"/>
        <a:defRPr kern="1200">
          <a:solidFill>
            <a:srgbClr val="595959"/>
          </a:solidFill>
          <a:latin typeface="Arial" panose="020B0604020202020204" pitchFamily="34" charset="0"/>
          <a:ea typeface="+mn-ea"/>
          <a:cs typeface="Arial" panose="020B0604020202020204" pitchFamily="34" charset="0"/>
        </a:defRPr>
      </a:lvl3pPr>
      <a:lvl4pPr algn="l" rtl="0" eaLnBrk="1" fontAlgn="base" hangingPunct="1">
        <a:lnSpc>
          <a:spcPct val="90000"/>
        </a:lnSpc>
        <a:spcBef>
          <a:spcPts val="500"/>
        </a:spcBef>
        <a:spcAft>
          <a:spcPct val="0"/>
        </a:spcAft>
        <a:buClr>
          <a:srgbClr val="C5DC6F"/>
        </a:buClr>
        <a:buFont typeface="Wingdings" panose="05000000000000000000" pitchFamily="2" charset="2"/>
        <a:defRPr kern="1200">
          <a:solidFill>
            <a:srgbClr val="595959"/>
          </a:solidFill>
          <a:latin typeface="Arial" panose="020B0604020202020204" pitchFamily="34" charset="0"/>
          <a:ea typeface="+mn-ea"/>
          <a:cs typeface="Arial" panose="020B0604020202020204" pitchFamily="34" charset="0"/>
        </a:defRPr>
      </a:lvl4pPr>
      <a:lvl5pPr marL="46038" algn="l" rtl="0" eaLnBrk="1" fontAlgn="base" hangingPunct="1">
        <a:lnSpc>
          <a:spcPct val="90000"/>
        </a:lnSpc>
        <a:spcBef>
          <a:spcPts val="500"/>
        </a:spcBef>
        <a:spcAft>
          <a:spcPct val="0"/>
        </a:spcAft>
        <a:defRPr u="sng" kern="1200">
          <a:solidFill>
            <a:srgbClr val="005D7D"/>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microsoft.com/office/2018/10/relationships/comments" Target="../comments/modernComment_1113_36376D09.xml"/><Relationship Id="rId2" Type="http://schemas.openxmlformats.org/officeDocument/2006/relationships/notesSlide" Target="../notesSlides/notesSlide10.xml"/><Relationship Id="rId1" Type="http://schemas.openxmlformats.org/officeDocument/2006/relationships/slideLayout" Target="../slideLayouts/slideLayout10.xml"/><Relationship Id="rId5" Type="http://schemas.microsoft.com/office/2007/relationships/hdphoto" Target="../media/hdphoto1.wdp"/><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microsoft.com/office/2018/10/relationships/comments" Target="../comments/modernComment_110E_C5F9C1DF.xml"/><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3" Type="http://schemas.microsoft.com/office/2018/10/relationships/comments" Target="../comments/modernComment_111B_F55D83DF.xml"/><Relationship Id="rId7" Type="http://schemas.openxmlformats.org/officeDocument/2006/relationships/image" Target="../media/image13.sv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microsoft.com/office/2018/10/relationships/comments" Target="../comments/modernComment_111F_D1D3E164.xml"/><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11.sv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microsoft.com/office/2018/10/relationships/comments" Target="../comments/modernComment_1122_5A2EC3A6.xml"/><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11.sv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microsoft.com/office/2018/10/relationships/comments" Target="../comments/modernComment_1150_A7F63FD2.xml"/><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hyperlink" Target="https://cno.org/inscrivez-vous-aupres-de-lordre/categories-dinscription/categorie-temporaire?l=fr-ca" TargetMode="External"/><Relationship Id="rId5" Type="http://schemas.openxmlformats.org/officeDocument/2006/relationships/image" Target="../media/image11.sv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hyperlink" Target="https://www.cno.org/inscrivez-vous-aupres-de-lordre/programmes-approuves-de-formation-dinfirmiere/programmes-de-transition-a-lexercice?l=fr-ca" TargetMode="External"/></Relationships>
</file>

<file path=ppt/slides/_rels/slide17.xml.rels><?xml version="1.0" encoding="UTF-8" standalone="yes"?>
<Relationships xmlns="http://schemas.openxmlformats.org/package/2006/relationships"><Relationship Id="rId3" Type="http://schemas.microsoft.com/office/2018/10/relationships/comments" Target="../comments/modernComment_1125_BEC99B8C.xml"/><Relationship Id="rId2" Type="http://schemas.openxmlformats.org/officeDocument/2006/relationships/notesSlide" Target="../notesSlides/notesSlide17.xml"/><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8.xml"/><Relationship Id="rId1" Type="http://schemas.openxmlformats.org/officeDocument/2006/relationships/tags" Target="../tags/tag6.xml"/><Relationship Id="rId4" Type="http://schemas.microsoft.com/office/2018/10/relationships/comments" Target="../comments/modernComment_10B9_DB1660C3.xml"/></Relationships>
</file>

<file path=ppt/slides/_rels/slide19.xml.rels><?xml version="1.0" encoding="UTF-8" standalone="yes"?>
<Relationships xmlns="http://schemas.openxmlformats.org/package/2006/relationships"><Relationship Id="rId3" Type="http://schemas.microsoft.com/office/2018/10/relationships/comments" Target="../comments/modernComment_1130_D51C93D8.xml"/><Relationship Id="rId2" Type="http://schemas.openxmlformats.org/officeDocument/2006/relationships/notesSlide" Target="../notesSlides/notesSlide19.xml"/><Relationship Id="rId1" Type="http://schemas.openxmlformats.org/officeDocument/2006/relationships/slideLayout" Target="../slideLayouts/slideLayout18.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microsoft.com/office/2018/10/relationships/comments" Target="../comments/modernComment_1115_CBDD9F03.xml"/><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microsoft.com/office/2018/10/relationships/comments" Target="../comments/modernComment_114F_D2D4860.xml"/><Relationship Id="rId7"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20.xml"/><Relationship Id="rId6" Type="http://schemas.openxmlformats.org/officeDocument/2006/relationships/hyperlink" Target="https://www.cno.org/inscrivez-vous-aupres-de-lordre/programmes-approuves-de-formation-dinfirmiere/programmes-de-transition-a-lexercice?l=fr-ca" TargetMode="External"/><Relationship Id="rId5" Type="http://schemas.openxmlformats.org/officeDocument/2006/relationships/image" Target="../media/image18.png"/><Relationship Id="rId4" Type="http://schemas.openxmlformats.org/officeDocument/2006/relationships/hyperlink" Target="https://cno.org/propos-de-lordre-des-infirmieres-et-infirmiers-de-lontario/communiquer-avec-lordre?l=fr-ca" TargetMode="Externa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5.xml"/><Relationship Id="rId1" Type="http://schemas.openxmlformats.org/officeDocument/2006/relationships/tags" Target="../tags/tag7.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microsoft.com/office/2018/10/relationships/comments" Target="../comments/modernComment_112E_A4E5D757.xml"/><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microsoft.com/office/2018/10/relationships/comments" Target="../comments/modernComment_112F_16BE74CA.xml"/><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microsoft.com/office/2018/10/relationships/comments" Target="../comments/modernComment_110F_9B7D361D.xml"/><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_rels/slide8.xml.rels><?xml version="1.0" encoding="UTF-8" standalone="yes"?>
<Relationships xmlns="http://schemas.openxmlformats.org/package/2006/relationships"><Relationship Id="rId3" Type="http://schemas.microsoft.com/office/2018/10/relationships/comments" Target="../comments/modernComment_1117_B4E8D182.xm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microsoft.com/office/2018/10/relationships/comments" Target="../comments/modernComment_1123_C859DA7D.xm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ED19AA49-EB9C-D7F5-9A78-DC3E2A772ED2}"/>
              </a:ext>
              <a:ext uri="{C183D7F6-B498-43B3-948B-1728B52AA6E4}">
                <adec:decorative xmlns:adec="http://schemas.microsoft.com/office/drawing/2017/decorative" val="1"/>
              </a:ext>
            </a:extLst>
          </p:cNvPr>
          <p:cNvGrpSpPr/>
          <p:nvPr/>
        </p:nvGrpSpPr>
        <p:grpSpPr>
          <a:xfrm>
            <a:off x="0" y="0"/>
            <a:ext cx="12192000" cy="6858000"/>
            <a:chOff x="0" y="0"/>
            <a:chExt cx="12192000" cy="6858000"/>
          </a:xfrm>
        </p:grpSpPr>
        <p:pic>
          <p:nvPicPr>
            <p:cNvPr id="4" name="Background image">
              <a:extLst>
                <a:ext uri="{FF2B5EF4-FFF2-40B4-BE49-F238E27FC236}">
                  <a16:creationId xmlns:a16="http://schemas.microsoft.com/office/drawing/2014/main" id="{3F105526-C24A-43E0-393B-7D8CB0418477}"/>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l="26" r="26"/>
            <a:stretch/>
          </p:blipFill>
          <p:spPr bwMode="auto">
            <a:xfrm>
              <a:off x="3175" y="0"/>
              <a:ext cx="12185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Background">
              <a:extLst>
                <a:ext uri="{FF2B5EF4-FFF2-40B4-BE49-F238E27FC236}">
                  <a16:creationId xmlns:a16="http://schemas.microsoft.com/office/drawing/2014/main" id="{8A14D9EC-A846-4B8A-8AE5-F684E123E0F5}"/>
                </a:ext>
                <a:ext uri="{C183D7F6-B498-43B3-948B-1728B52AA6E4}">
                  <adec:decorative xmlns:adec="http://schemas.microsoft.com/office/drawing/2017/decorative" val="1"/>
                </a:ext>
              </a:extLst>
            </p:cNvPr>
            <p:cNvSpPr>
              <a:spLocks/>
            </p:cNvSpPr>
            <p:nvPr/>
          </p:nvSpPr>
          <p:spPr>
            <a:xfrm>
              <a:off x="0" y="0"/>
              <a:ext cx="12192000" cy="6858000"/>
            </a:xfrm>
            <a:prstGeom prst="rect">
              <a:avLst/>
            </a:prstGeom>
            <a:blipFill dpi="0" rotWithShape="1">
              <a:blip r:embed="rId4">
                <a:alphaModFix amt="10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pic>
          <p:nvPicPr>
            <p:cNvPr id="5" name="CNO">
              <a:extLst>
                <a:ext uri="{FF2B5EF4-FFF2-40B4-BE49-F238E27FC236}">
                  <a16:creationId xmlns:a16="http://schemas.microsoft.com/office/drawing/2014/main" id="{D57FB680-ED79-4903-8803-F44D95CD86AE}"/>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280988" y="225425"/>
              <a:ext cx="706437"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pyright">
              <a:extLst>
                <a:ext uri="{FF2B5EF4-FFF2-40B4-BE49-F238E27FC236}">
                  <a16:creationId xmlns:a16="http://schemas.microsoft.com/office/drawing/2014/main" id="{85C5E81E-2AB6-4F63-9858-AFABC37C828B}"/>
                </a:ext>
                <a:ext uri="{C183D7F6-B498-43B3-948B-1728B52AA6E4}">
                  <adec:decorative xmlns:adec="http://schemas.microsoft.com/office/drawing/2017/decorative" val="1"/>
                </a:ext>
              </a:extLst>
            </p:cNvPr>
            <p:cNvSpPr txBox="1">
              <a:spLocks/>
            </p:cNvSpPr>
            <p:nvPr/>
          </p:nvSpPr>
          <p:spPr bwMode="auto">
            <a:xfrm>
              <a:off x="280988" y="6234113"/>
              <a:ext cx="5354637" cy="215900"/>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9pPr>
            </a:lstStyle>
            <a:p>
              <a:pPr eaLnBrk="1" hangingPunct="1">
                <a:lnSpc>
                  <a:spcPct val="100000"/>
                </a:lnSpc>
                <a:spcBef>
                  <a:spcPct val="0"/>
                </a:spcBef>
                <a:buFontTx/>
                <a:buNone/>
                <a:defRPr/>
              </a:pPr>
              <a:r>
                <a:rPr lang="fr-CA" sz="800">
                  <a:solidFill>
                    <a:schemeClr val="bg1"/>
                  </a:solidFill>
                  <a:latin typeface="Open Sans Light" panose="020B0606030504020204" pitchFamily="34" charset="0"/>
                  <a:cs typeface="Open Sans Light" panose="020B0606030504020204" pitchFamily="34" charset="0"/>
                </a:rPr>
                <a:t>© OIIO, 2025</a:t>
              </a:r>
            </a:p>
          </p:txBody>
        </p:sp>
      </p:grpSp>
      <p:sp>
        <p:nvSpPr>
          <p:cNvPr id="2" name="Title">
            <a:extLst>
              <a:ext uri="{FF2B5EF4-FFF2-40B4-BE49-F238E27FC236}">
                <a16:creationId xmlns:a16="http://schemas.microsoft.com/office/drawing/2014/main" id="{AE3B41D1-15E6-5739-2EDA-A92E0232F63E}"/>
              </a:ext>
              <a:ext uri="{C183D7F6-B498-43B3-948B-1728B52AA6E4}">
                <adec:decorative xmlns:adec="http://schemas.microsoft.com/office/drawing/2017/decorative" val="0"/>
              </a:ext>
            </a:extLst>
          </p:cNvPr>
          <p:cNvSpPr>
            <a:spLocks noGrp="1"/>
          </p:cNvSpPr>
          <p:nvPr>
            <p:ph type="title"/>
          </p:nvPr>
        </p:nvSpPr>
        <p:spPr>
          <a:xfrm>
            <a:off x="1277938" y="2519665"/>
            <a:ext cx="10515600" cy="1852712"/>
          </a:xfrm>
        </p:spPr>
        <p:txBody>
          <a:bodyPr/>
          <a:lstStyle/>
          <a:p>
            <a:r>
              <a:rPr lang="fr-CA" sz="4800"/>
              <a:t>Changements apportés aux </a:t>
            </a:r>
            <a:br>
              <a:rPr lang="fr-CA" sz="4800"/>
            </a:br>
            <a:r>
              <a:rPr lang="fr-CA" sz="4800"/>
              <a:t>exigences en matière d’inscription à compter du 1</a:t>
            </a:r>
            <a:r>
              <a:rPr lang="fr-CA" sz="4800" baseline="30000"/>
              <a:t>er</a:t>
            </a:r>
            <a:r>
              <a:rPr lang="fr-CA" sz="4800"/>
              <a:t> avril 2025</a:t>
            </a:r>
          </a:p>
        </p:txBody>
      </p:sp>
      <p:sp>
        <p:nvSpPr>
          <p:cNvPr id="3" name="Date">
            <a:extLst>
              <a:ext uri="{FF2B5EF4-FFF2-40B4-BE49-F238E27FC236}">
                <a16:creationId xmlns:a16="http://schemas.microsoft.com/office/drawing/2014/main" id="{0E1DE953-2594-6268-D848-AABCECF5E85A}"/>
              </a:ext>
              <a:ext uri="{C183D7F6-B498-43B3-948B-1728B52AA6E4}">
                <adec:decorative xmlns:adec="http://schemas.microsoft.com/office/drawing/2017/decorative" val="0"/>
              </a:ext>
            </a:extLst>
          </p:cNvPr>
          <p:cNvSpPr>
            <a:spLocks noGrp="1"/>
          </p:cNvSpPr>
          <p:nvPr>
            <p:ph type="body" sz="quarter" idx="10"/>
          </p:nvPr>
        </p:nvSpPr>
        <p:spPr>
          <a:xfrm>
            <a:off x="1320692" y="4660072"/>
            <a:ext cx="5535612" cy="422275"/>
          </a:xfrm>
        </p:spPr>
        <p:txBody>
          <a:bodyPr/>
          <a:lstStyle/>
          <a:p>
            <a:r>
              <a:rPr lang="fr-CA"/>
              <a:t>Janvier 2025</a:t>
            </a:r>
          </a:p>
        </p:txBody>
      </p:sp>
    </p:spTree>
    <p:extLst>
      <p:ext uri="{BB962C8B-B14F-4D97-AF65-F5344CB8AC3E}">
        <p14:creationId xmlns:p14="http://schemas.microsoft.com/office/powerpoint/2010/main" val="27565361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4451C3D-1AE3-8F39-451F-4BF075EF6521}"/>
              </a:ext>
            </a:extLst>
          </p:cNvPr>
          <p:cNvSpPr>
            <a:spLocks noGrp="1"/>
          </p:cNvSpPr>
          <p:nvPr>
            <p:ph type="title"/>
          </p:nvPr>
        </p:nvSpPr>
        <p:spPr>
          <a:xfrm>
            <a:off x="6096001" y="2065002"/>
            <a:ext cx="5190066" cy="1325563"/>
          </a:xfrm>
        </p:spPr>
        <p:txBody>
          <a:bodyPr>
            <a:normAutofit/>
          </a:bodyPr>
          <a:lstStyle/>
          <a:p>
            <a:r>
              <a:rPr lang="fr-CA"/>
              <a:t>MISE À JOUR : NCLEX-RN COMME ÉQUIVALENCE POUR LA FORMATION </a:t>
            </a:r>
          </a:p>
        </p:txBody>
      </p:sp>
      <p:sp>
        <p:nvSpPr>
          <p:cNvPr id="5" name="Text Placeholder 4">
            <a:extLst>
              <a:ext uri="{FF2B5EF4-FFF2-40B4-BE49-F238E27FC236}">
                <a16:creationId xmlns:a16="http://schemas.microsoft.com/office/drawing/2014/main" id="{620F5CF8-6880-1ECF-DD5E-136ED64F4D88}"/>
              </a:ext>
            </a:extLst>
          </p:cNvPr>
          <p:cNvSpPr>
            <a:spLocks noGrp="1"/>
          </p:cNvSpPr>
          <p:nvPr>
            <p:ph type="body" sz="quarter" idx="12"/>
          </p:nvPr>
        </p:nvSpPr>
        <p:spPr>
          <a:xfrm>
            <a:off x="6095999" y="3437397"/>
            <a:ext cx="4960775" cy="2006600"/>
          </a:xfrm>
        </p:spPr>
        <p:txBody>
          <a:bodyPr vert="horz" lIns="91440" tIns="45720" rIns="91440" bIns="45720" rtlCol="0" anchor="t">
            <a:normAutofit/>
          </a:bodyPr>
          <a:lstStyle/>
          <a:p>
            <a:r>
              <a:rPr lang="fr-CA">
                <a:latin typeface="Arial"/>
                <a:cs typeface="Arial"/>
              </a:rPr>
              <a:t>À compter du 1</a:t>
            </a:r>
            <a:r>
              <a:rPr lang="fr-CA" baseline="30000">
                <a:latin typeface="Arial"/>
                <a:cs typeface="Arial"/>
              </a:rPr>
              <a:t>er</a:t>
            </a:r>
            <a:r>
              <a:rPr lang="fr-CA">
                <a:latin typeface="Arial"/>
                <a:cs typeface="Arial"/>
              </a:rPr>
              <a:t> avril 2025, le NCLEX-RN ne sera plus accepté pour satisfaire à l’exigence en matière de formation, mais il sera toujours requis pour satisfaire à l’exigence en matière d’examen</a:t>
            </a:r>
          </a:p>
        </p:txBody>
      </p:sp>
      <p:pic>
        <p:nvPicPr>
          <p:cNvPr id="6" name="Picture Placeholder 6">
            <a:extLst>
              <a:ext uri="{FF2B5EF4-FFF2-40B4-BE49-F238E27FC236}">
                <a16:creationId xmlns:a16="http://schemas.microsoft.com/office/drawing/2014/main" id="{7B0FF1ED-A2C0-FE2C-6043-D76332861452}"/>
              </a:ext>
              <a:ext uri="{C183D7F6-B498-43B3-948B-1728B52AA6E4}">
                <adec:decorative xmlns:adec="http://schemas.microsoft.com/office/drawing/2017/decorative" val="1"/>
              </a:ext>
            </a:extLst>
          </p:cNvPr>
          <p:cNvPicPr>
            <a:picLocks noChangeAspect="1"/>
          </p:cNvPicPr>
          <p:nvPr/>
        </p:nvPicPr>
        <p:blipFill>
          <a:blip r:embed="rId4" cstate="screen">
            <a:extLst>
              <a:ext uri="{BEBA8EAE-BF5A-486C-A8C5-ECC9F3942E4B}">
                <a14:imgProps xmlns:a14="http://schemas.microsoft.com/office/drawing/2010/main">
                  <a14:imgLayer r:embed="rId5">
                    <a14:imgEffect>
                      <a14:brightnessContrast bright="15000"/>
                    </a14:imgEffect>
                  </a14:imgLayer>
                </a14:imgProps>
              </a:ext>
              <a:ext uri="{28A0092B-C50C-407E-A947-70E740481C1C}">
                <a14:useLocalDpi xmlns:a14="http://schemas.microsoft.com/office/drawing/2010/main" val="0"/>
              </a:ext>
            </a:extLst>
          </a:blip>
          <a:srcRect l="11159" r="31802" b="2576"/>
          <a:stretch/>
        </p:blipFill>
        <p:spPr bwMode="auto">
          <a:xfrm>
            <a:off x="1297547" y="1538515"/>
            <a:ext cx="3587992" cy="4087430"/>
          </a:xfrm>
          <a:custGeom>
            <a:avLst/>
            <a:gdLst>
              <a:gd name="connsiteX0" fmla="*/ 1793997 w 3587992"/>
              <a:gd name="connsiteY0" fmla="*/ 0 h 4087430"/>
              <a:gd name="connsiteX1" fmla="*/ 1883920 w 3587992"/>
              <a:gd name="connsiteY1" fmla="*/ 24101 h 4087430"/>
              <a:gd name="connsiteX2" fmla="*/ 3498069 w 3587992"/>
              <a:gd name="connsiteY2" fmla="*/ 956023 h 4087430"/>
              <a:gd name="connsiteX3" fmla="*/ 3587992 w 3587992"/>
              <a:gd name="connsiteY3" fmla="*/ 1111784 h 4087430"/>
              <a:gd name="connsiteX4" fmla="*/ 3587992 w 3587992"/>
              <a:gd name="connsiteY4" fmla="*/ 2975646 h 4087430"/>
              <a:gd name="connsiteX5" fmla="*/ 3498069 w 3587992"/>
              <a:gd name="connsiteY5" fmla="*/ 3131407 h 4087430"/>
              <a:gd name="connsiteX6" fmla="*/ 1883920 w 3587992"/>
              <a:gd name="connsiteY6" fmla="*/ 4063329 h 4087430"/>
              <a:gd name="connsiteX7" fmla="*/ 1704074 w 3587992"/>
              <a:gd name="connsiteY7" fmla="*/ 4063329 h 4087430"/>
              <a:gd name="connsiteX8" fmla="*/ 89923 w 3587992"/>
              <a:gd name="connsiteY8" fmla="*/ 3131407 h 4087430"/>
              <a:gd name="connsiteX9" fmla="*/ 0 w 3587992"/>
              <a:gd name="connsiteY9" fmla="*/ 2975646 h 4087430"/>
              <a:gd name="connsiteX10" fmla="*/ 0 w 3587992"/>
              <a:gd name="connsiteY10" fmla="*/ 1111784 h 4087430"/>
              <a:gd name="connsiteX11" fmla="*/ 89923 w 3587992"/>
              <a:gd name="connsiteY11" fmla="*/ 956023 h 4087430"/>
              <a:gd name="connsiteX12" fmla="*/ 1704074 w 3587992"/>
              <a:gd name="connsiteY12" fmla="*/ 24101 h 4087430"/>
              <a:gd name="connsiteX13" fmla="*/ 1793997 w 3587992"/>
              <a:gd name="connsiteY13" fmla="*/ 0 h 4087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87992" h="4087430">
                <a:moveTo>
                  <a:pt x="1793997" y="0"/>
                </a:moveTo>
                <a:cubicBezTo>
                  <a:pt x="1825047" y="0"/>
                  <a:pt x="1856097" y="8034"/>
                  <a:pt x="1883920" y="24101"/>
                </a:cubicBezTo>
                <a:lnTo>
                  <a:pt x="3498069" y="956023"/>
                </a:lnTo>
                <a:cubicBezTo>
                  <a:pt x="3553715" y="988158"/>
                  <a:pt x="3587992" y="1047532"/>
                  <a:pt x="3587992" y="1111784"/>
                </a:cubicBezTo>
                <a:lnTo>
                  <a:pt x="3587992" y="2975646"/>
                </a:lnTo>
                <a:cubicBezTo>
                  <a:pt x="3587992" y="3039898"/>
                  <a:pt x="3553715" y="3099272"/>
                  <a:pt x="3498069" y="3131407"/>
                </a:cubicBezTo>
                <a:lnTo>
                  <a:pt x="1883920" y="4063329"/>
                </a:lnTo>
                <a:cubicBezTo>
                  <a:pt x="1828275" y="4095464"/>
                  <a:pt x="1759718" y="4095464"/>
                  <a:pt x="1704074" y="4063329"/>
                </a:cubicBezTo>
                <a:lnTo>
                  <a:pt x="89923" y="3131407"/>
                </a:lnTo>
                <a:cubicBezTo>
                  <a:pt x="34279" y="3099272"/>
                  <a:pt x="0" y="3039898"/>
                  <a:pt x="0" y="2975646"/>
                </a:cubicBezTo>
                <a:lnTo>
                  <a:pt x="0" y="1111784"/>
                </a:lnTo>
                <a:cubicBezTo>
                  <a:pt x="0" y="1047532"/>
                  <a:pt x="34279" y="988158"/>
                  <a:pt x="89923" y="956023"/>
                </a:cubicBezTo>
                <a:lnTo>
                  <a:pt x="1704074" y="24101"/>
                </a:lnTo>
                <a:cubicBezTo>
                  <a:pt x="1731897" y="8034"/>
                  <a:pt x="1762947" y="0"/>
                  <a:pt x="1793997" y="0"/>
                </a:cubicBezTo>
                <a:close/>
              </a:path>
            </a:pathLst>
          </a:custGeom>
          <a:solidFill>
            <a:schemeClr val="bg1">
              <a:lumMod val="95000"/>
            </a:schemeClr>
          </a:solidFill>
          <a:ln w="25400">
            <a:solidFill>
              <a:schemeClr val="bg1"/>
            </a:solidFill>
          </a:ln>
        </p:spPr>
      </p:pic>
    </p:spTree>
    <p:extLst>
      <p:ext uri="{BB962C8B-B14F-4D97-AF65-F5344CB8AC3E}">
        <p14:creationId xmlns:p14="http://schemas.microsoft.com/office/powerpoint/2010/main" val="909602057"/>
      </p:ext>
    </p:extLst>
  </p:cSld>
  <p:clrMapOvr>
    <a:masterClrMapping/>
  </p:clrMapOvr>
  <p:extLst>
    <p:ext uri="{6950BFC3-D8DA-4A85-94F7-54DA5524770B}">
      <p188:commentRel xmlns:p188="http://schemas.microsoft.com/office/powerpoint/2018/8/main" r:id="rId3"/>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C3269-4459-7C56-7045-36B566313F64}"/>
              </a:ext>
            </a:extLst>
          </p:cNvPr>
          <p:cNvSpPr>
            <a:spLocks noGrp="1"/>
          </p:cNvSpPr>
          <p:nvPr>
            <p:ph type="title"/>
          </p:nvPr>
        </p:nvSpPr>
        <p:spPr>
          <a:xfrm>
            <a:off x="6096000" y="747361"/>
            <a:ext cx="5655396" cy="1981939"/>
          </a:xfrm>
        </p:spPr>
        <p:txBody>
          <a:bodyPr wrap="square" anchor="ctr">
            <a:normAutofit/>
          </a:bodyPr>
          <a:lstStyle/>
          <a:p>
            <a:r>
              <a:rPr lang="fr-CA">
                <a:highlight>
                  <a:srgbClr val="D8ECEB"/>
                </a:highlight>
              </a:rPr>
              <a:t>NOUVEAU!</a:t>
            </a:r>
            <a:br>
              <a:rPr lang="fr-CA"/>
            </a:br>
            <a:r>
              <a:rPr lang="fr-CA"/>
              <a:t>EXIGENCE RELATIVE À LA TRANSITION À L’EXERCICE</a:t>
            </a:r>
          </a:p>
        </p:txBody>
      </p:sp>
      <p:sp>
        <p:nvSpPr>
          <p:cNvPr id="9" name="Text Placeholder 8">
            <a:extLst>
              <a:ext uri="{FF2B5EF4-FFF2-40B4-BE49-F238E27FC236}">
                <a16:creationId xmlns:a16="http://schemas.microsoft.com/office/drawing/2014/main" id="{FC7A963B-E39D-DE3A-9D77-B4DD8886042C}"/>
              </a:ext>
            </a:extLst>
          </p:cNvPr>
          <p:cNvSpPr>
            <a:spLocks noGrp="1"/>
          </p:cNvSpPr>
          <p:nvPr>
            <p:ph type="body" sz="quarter" idx="14"/>
          </p:nvPr>
        </p:nvSpPr>
        <p:spPr>
          <a:xfrm>
            <a:off x="6095999" y="2944891"/>
            <a:ext cx="5799667" cy="3165748"/>
          </a:xfrm>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p>
            <a:r>
              <a:rPr lang="fr-CA">
                <a:latin typeface="Arial"/>
                <a:cs typeface="Arial"/>
              </a:rPr>
              <a:t>Appuie l’intégration dans le système de soins de santé </a:t>
            </a:r>
            <a:br>
              <a:rPr lang="fr-CA"/>
            </a:br>
            <a:r>
              <a:rPr lang="fr-CA">
                <a:latin typeface="Arial"/>
                <a:cs typeface="Arial"/>
              </a:rPr>
              <a:t>au Canada</a:t>
            </a:r>
          </a:p>
          <a:p>
            <a:r>
              <a:rPr lang="fr-CA">
                <a:latin typeface="Arial"/>
                <a:cs typeface="Arial"/>
              </a:rPr>
              <a:t>Satisfait de l’une des façons suivantes :</a:t>
            </a:r>
          </a:p>
          <a:p>
            <a:pPr marL="287020" lvl="1" indent="-279400"/>
            <a:r>
              <a:rPr lang="fr-CA">
                <a:latin typeface="Arial"/>
                <a:cs typeface="Arial"/>
              </a:rPr>
              <a:t>Terminer le programme canadien de soins infirmiers de niveau débutant (B. Sc. Inf. ou diplôme)</a:t>
            </a:r>
          </a:p>
          <a:p>
            <a:pPr marL="287020" lvl="1" indent="-279400"/>
            <a:r>
              <a:rPr lang="fr-CA">
                <a:latin typeface="Arial"/>
                <a:cs typeface="Arial"/>
              </a:rPr>
              <a:t>Inscription actuelle dans une autre administration canadienne</a:t>
            </a:r>
          </a:p>
          <a:p>
            <a:pPr marL="287020" lvl="1" indent="-279400"/>
            <a:r>
              <a:rPr lang="fr-CA">
                <a:latin typeface="Arial"/>
                <a:cs typeface="Arial"/>
              </a:rPr>
              <a:t>Exercice actuel au Canada (3 dernières années)</a:t>
            </a:r>
          </a:p>
          <a:p>
            <a:pPr marL="287020" lvl="1" indent="-279400"/>
            <a:r>
              <a:rPr lang="fr-CA">
                <a:latin typeface="Arial"/>
                <a:cs typeface="Arial"/>
              </a:rPr>
              <a:t>Suivre un cours de transition à l’exercice</a:t>
            </a:r>
          </a:p>
          <a:p>
            <a:pPr marL="287020" lvl="1" indent="-279400"/>
            <a:r>
              <a:rPr lang="fr-CA">
                <a:latin typeface="Arial"/>
                <a:cs typeface="Arial"/>
              </a:rPr>
              <a:t>S’inscrire à un parcours scolaire lorsqu’il sera disponible au printemps 2025</a:t>
            </a:r>
          </a:p>
        </p:txBody>
      </p:sp>
      <p:grpSp>
        <p:nvGrpSpPr>
          <p:cNvPr id="3" name="Group 2">
            <a:extLst>
              <a:ext uri="{FF2B5EF4-FFF2-40B4-BE49-F238E27FC236}">
                <a16:creationId xmlns:a16="http://schemas.microsoft.com/office/drawing/2014/main" id="{BC8B337A-B195-0DE9-D7AC-BC46CDC29E88}"/>
              </a:ext>
              <a:ext uri="{C183D7F6-B498-43B3-948B-1728B52AA6E4}">
                <adec:decorative xmlns:adec="http://schemas.microsoft.com/office/drawing/2017/decorative" val="1"/>
              </a:ext>
            </a:extLst>
          </p:cNvPr>
          <p:cNvGrpSpPr/>
          <p:nvPr/>
        </p:nvGrpSpPr>
        <p:grpSpPr>
          <a:xfrm>
            <a:off x="1163747" y="2561352"/>
            <a:ext cx="2552208" cy="1735296"/>
            <a:chOff x="1534636" y="702825"/>
            <a:chExt cx="1190624" cy="809529"/>
          </a:xfrm>
        </p:grpSpPr>
        <p:sp>
          <p:nvSpPr>
            <p:cNvPr id="7" name="Freeform: Shape 6">
              <a:extLst>
                <a:ext uri="{FF2B5EF4-FFF2-40B4-BE49-F238E27FC236}">
                  <a16:creationId xmlns:a16="http://schemas.microsoft.com/office/drawing/2014/main" id="{697CA687-A785-1FDC-F0DA-1A2D60AA19EE}"/>
                </a:ext>
              </a:extLst>
            </p:cNvPr>
            <p:cNvSpPr/>
            <p:nvPr/>
          </p:nvSpPr>
          <p:spPr>
            <a:xfrm>
              <a:off x="1709038" y="702825"/>
              <a:ext cx="1016222" cy="809529"/>
            </a:xfrm>
            <a:custGeom>
              <a:avLst/>
              <a:gdLst>
                <a:gd name="connsiteX0" fmla="*/ 948785 w 1016222"/>
                <a:gd name="connsiteY0" fmla="*/ 0 h 809529"/>
                <a:gd name="connsiteX1" fmla="*/ 67437 w 1016222"/>
                <a:gd name="connsiteY1" fmla="*/ 0 h 809529"/>
                <a:gd name="connsiteX2" fmla="*/ 0 w 1016222"/>
                <a:gd name="connsiteY2" fmla="*/ 67818 h 809529"/>
                <a:gd name="connsiteX3" fmla="*/ 0 w 1016222"/>
                <a:gd name="connsiteY3" fmla="*/ 741712 h 809529"/>
                <a:gd name="connsiteX4" fmla="*/ 67437 w 1016222"/>
                <a:gd name="connsiteY4" fmla="*/ 809530 h 809529"/>
                <a:gd name="connsiteX5" fmla="*/ 948785 w 1016222"/>
                <a:gd name="connsiteY5" fmla="*/ 809530 h 809529"/>
                <a:gd name="connsiteX6" fmla="*/ 1016222 w 1016222"/>
                <a:gd name="connsiteY6" fmla="*/ 741712 h 809529"/>
                <a:gd name="connsiteX7" fmla="*/ 1016222 w 1016222"/>
                <a:gd name="connsiteY7" fmla="*/ 67818 h 809529"/>
                <a:gd name="connsiteX8" fmla="*/ 948785 w 1016222"/>
                <a:gd name="connsiteY8" fmla="*/ 0 h 809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6222" h="809529">
                  <a:moveTo>
                    <a:pt x="948785" y="0"/>
                  </a:moveTo>
                  <a:lnTo>
                    <a:pt x="67437" y="0"/>
                  </a:lnTo>
                  <a:cubicBezTo>
                    <a:pt x="30290" y="0"/>
                    <a:pt x="0" y="30480"/>
                    <a:pt x="0" y="67818"/>
                  </a:cubicBezTo>
                  <a:lnTo>
                    <a:pt x="0" y="741712"/>
                  </a:lnTo>
                  <a:cubicBezTo>
                    <a:pt x="0" y="779145"/>
                    <a:pt x="30194" y="809530"/>
                    <a:pt x="67437" y="809530"/>
                  </a:cubicBezTo>
                  <a:lnTo>
                    <a:pt x="948785" y="809530"/>
                  </a:lnTo>
                  <a:cubicBezTo>
                    <a:pt x="985933" y="809530"/>
                    <a:pt x="1016222" y="779050"/>
                    <a:pt x="1016222" y="741712"/>
                  </a:cubicBezTo>
                  <a:lnTo>
                    <a:pt x="1016222" y="67818"/>
                  </a:lnTo>
                  <a:cubicBezTo>
                    <a:pt x="1016222" y="30385"/>
                    <a:pt x="986028" y="0"/>
                    <a:pt x="948785" y="0"/>
                  </a:cubicBezTo>
                  <a:close/>
                </a:path>
              </a:pathLst>
            </a:custGeom>
            <a:solidFill>
              <a:srgbClr val="C5DC6F"/>
            </a:solidFill>
            <a:ln w="9525"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6BA93E67-B11C-8158-2E80-DA46B415CCBB}"/>
                </a:ext>
              </a:extLst>
            </p:cNvPr>
            <p:cNvSpPr/>
            <p:nvPr/>
          </p:nvSpPr>
          <p:spPr>
            <a:xfrm>
              <a:off x="2026602" y="917042"/>
              <a:ext cx="381095" cy="381095"/>
            </a:xfrm>
            <a:custGeom>
              <a:avLst/>
              <a:gdLst>
                <a:gd name="connsiteX0" fmla="*/ 381095 w 381095"/>
                <a:gd name="connsiteY0" fmla="*/ 233839 h 381095"/>
                <a:gd name="connsiteX1" fmla="*/ 359950 w 381095"/>
                <a:gd name="connsiteY1" fmla="*/ 254984 h 381095"/>
                <a:gd name="connsiteX2" fmla="*/ 254984 w 381095"/>
                <a:gd name="connsiteY2" fmla="*/ 254984 h 381095"/>
                <a:gd name="connsiteX3" fmla="*/ 254984 w 381095"/>
                <a:gd name="connsiteY3" fmla="*/ 359950 h 381095"/>
                <a:gd name="connsiteX4" fmla="*/ 233839 w 381095"/>
                <a:gd name="connsiteY4" fmla="*/ 381095 h 381095"/>
                <a:gd name="connsiteX5" fmla="*/ 147256 w 381095"/>
                <a:gd name="connsiteY5" fmla="*/ 381095 h 381095"/>
                <a:gd name="connsiteX6" fmla="*/ 126111 w 381095"/>
                <a:gd name="connsiteY6" fmla="*/ 359950 h 381095"/>
                <a:gd name="connsiteX7" fmla="*/ 126111 w 381095"/>
                <a:gd name="connsiteY7" fmla="*/ 254984 h 381095"/>
                <a:gd name="connsiteX8" fmla="*/ 21145 w 381095"/>
                <a:gd name="connsiteY8" fmla="*/ 254984 h 381095"/>
                <a:gd name="connsiteX9" fmla="*/ 0 w 381095"/>
                <a:gd name="connsiteY9" fmla="*/ 233839 h 381095"/>
                <a:gd name="connsiteX10" fmla="*/ 0 w 381095"/>
                <a:gd name="connsiteY10" fmla="*/ 147257 h 381095"/>
                <a:gd name="connsiteX11" fmla="*/ 21145 w 381095"/>
                <a:gd name="connsiteY11" fmla="*/ 126111 h 381095"/>
                <a:gd name="connsiteX12" fmla="*/ 126111 w 381095"/>
                <a:gd name="connsiteY12" fmla="*/ 126111 h 381095"/>
                <a:gd name="connsiteX13" fmla="*/ 126111 w 381095"/>
                <a:gd name="connsiteY13" fmla="*/ 21145 h 381095"/>
                <a:gd name="connsiteX14" fmla="*/ 147256 w 381095"/>
                <a:gd name="connsiteY14" fmla="*/ 0 h 381095"/>
                <a:gd name="connsiteX15" fmla="*/ 233839 w 381095"/>
                <a:gd name="connsiteY15" fmla="*/ 0 h 381095"/>
                <a:gd name="connsiteX16" fmla="*/ 254984 w 381095"/>
                <a:gd name="connsiteY16" fmla="*/ 21145 h 381095"/>
                <a:gd name="connsiteX17" fmla="*/ 254984 w 381095"/>
                <a:gd name="connsiteY17" fmla="*/ 126111 h 381095"/>
                <a:gd name="connsiteX18" fmla="*/ 359950 w 381095"/>
                <a:gd name="connsiteY18" fmla="*/ 126111 h 381095"/>
                <a:gd name="connsiteX19" fmla="*/ 381095 w 381095"/>
                <a:gd name="connsiteY19" fmla="*/ 147257 h 381095"/>
                <a:gd name="connsiteX20" fmla="*/ 381095 w 381095"/>
                <a:gd name="connsiteY20" fmla="*/ 233839 h 381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81095" h="381095">
                  <a:moveTo>
                    <a:pt x="381095" y="233839"/>
                  </a:moveTo>
                  <a:cubicBezTo>
                    <a:pt x="381095" y="245459"/>
                    <a:pt x="371665" y="254984"/>
                    <a:pt x="359950" y="254984"/>
                  </a:cubicBezTo>
                  <a:lnTo>
                    <a:pt x="254984" y="254984"/>
                  </a:lnTo>
                  <a:lnTo>
                    <a:pt x="254984" y="359950"/>
                  </a:lnTo>
                  <a:cubicBezTo>
                    <a:pt x="254984" y="371570"/>
                    <a:pt x="245554" y="381095"/>
                    <a:pt x="233839" y="381095"/>
                  </a:cubicBezTo>
                  <a:lnTo>
                    <a:pt x="147256" y="381095"/>
                  </a:lnTo>
                  <a:cubicBezTo>
                    <a:pt x="135636" y="381095"/>
                    <a:pt x="126111" y="371666"/>
                    <a:pt x="126111" y="359950"/>
                  </a:cubicBezTo>
                  <a:lnTo>
                    <a:pt x="126111" y="254984"/>
                  </a:lnTo>
                  <a:lnTo>
                    <a:pt x="21145" y="254984"/>
                  </a:lnTo>
                  <a:cubicBezTo>
                    <a:pt x="9525" y="254984"/>
                    <a:pt x="0" y="245555"/>
                    <a:pt x="0" y="233839"/>
                  </a:cubicBezTo>
                  <a:lnTo>
                    <a:pt x="0" y="147257"/>
                  </a:lnTo>
                  <a:cubicBezTo>
                    <a:pt x="0" y="135636"/>
                    <a:pt x="9430" y="126111"/>
                    <a:pt x="21145" y="126111"/>
                  </a:cubicBezTo>
                  <a:lnTo>
                    <a:pt x="126111" y="126111"/>
                  </a:lnTo>
                  <a:lnTo>
                    <a:pt x="126111" y="21145"/>
                  </a:lnTo>
                  <a:cubicBezTo>
                    <a:pt x="126111" y="9525"/>
                    <a:pt x="135541" y="0"/>
                    <a:pt x="147256" y="0"/>
                  </a:cubicBezTo>
                  <a:lnTo>
                    <a:pt x="233839" y="0"/>
                  </a:lnTo>
                  <a:cubicBezTo>
                    <a:pt x="245459" y="0"/>
                    <a:pt x="254984" y="9430"/>
                    <a:pt x="254984" y="21145"/>
                  </a:cubicBezTo>
                  <a:lnTo>
                    <a:pt x="254984" y="126111"/>
                  </a:lnTo>
                  <a:lnTo>
                    <a:pt x="359950" y="126111"/>
                  </a:lnTo>
                  <a:cubicBezTo>
                    <a:pt x="371570" y="126111"/>
                    <a:pt x="381095" y="135541"/>
                    <a:pt x="381095" y="147257"/>
                  </a:cubicBezTo>
                  <a:lnTo>
                    <a:pt x="381095" y="233839"/>
                  </a:lnTo>
                  <a:close/>
                </a:path>
              </a:pathLst>
            </a:custGeom>
            <a:solidFill>
              <a:srgbClr val="C5DC6F"/>
            </a:solid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1047C05A-3E1B-4CA1-CE72-8E6FDBA200F9}"/>
                </a:ext>
              </a:extLst>
            </p:cNvPr>
            <p:cNvSpPr/>
            <p:nvPr/>
          </p:nvSpPr>
          <p:spPr>
            <a:xfrm>
              <a:off x="1534636" y="1274325"/>
              <a:ext cx="260318" cy="47625"/>
            </a:xfrm>
            <a:custGeom>
              <a:avLst/>
              <a:gdLst>
                <a:gd name="connsiteX0" fmla="*/ 236506 w 260318"/>
                <a:gd name="connsiteY0" fmla="*/ 47625 h 47625"/>
                <a:gd name="connsiteX1" fmla="*/ 23813 w 260318"/>
                <a:gd name="connsiteY1" fmla="*/ 47625 h 47625"/>
                <a:gd name="connsiteX2" fmla="*/ 0 w 260318"/>
                <a:gd name="connsiteY2" fmla="*/ 23813 h 47625"/>
                <a:gd name="connsiteX3" fmla="*/ 23813 w 260318"/>
                <a:gd name="connsiteY3" fmla="*/ 0 h 47625"/>
                <a:gd name="connsiteX4" fmla="*/ 236506 w 260318"/>
                <a:gd name="connsiteY4" fmla="*/ 0 h 47625"/>
                <a:gd name="connsiteX5" fmla="*/ 260318 w 260318"/>
                <a:gd name="connsiteY5" fmla="*/ 23813 h 47625"/>
                <a:gd name="connsiteX6" fmla="*/ 236506 w 260318"/>
                <a:gd name="connsiteY6" fmla="*/ 47625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0318" h="47625">
                  <a:moveTo>
                    <a:pt x="236506" y="47625"/>
                  </a:moveTo>
                  <a:lnTo>
                    <a:pt x="23813" y="47625"/>
                  </a:lnTo>
                  <a:cubicBezTo>
                    <a:pt x="10668" y="47625"/>
                    <a:pt x="0" y="36957"/>
                    <a:pt x="0" y="23813"/>
                  </a:cubicBezTo>
                  <a:cubicBezTo>
                    <a:pt x="0" y="10668"/>
                    <a:pt x="10668" y="0"/>
                    <a:pt x="23813" y="0"/>
                  </a:cubicBezTo>
                  <a:lnTo>
                    <a:pt x="236506" y="0"/>
                  </a:lnTo>
                  <a:cubicBezTo>
                    <a:pt x="249650" y="0"/>
                    <a:pt x="260318" y="10668"/>
                    <a:pt x="260318" y="23813"/>
                  </a:cubicBezTo>
                  <a:cubicBezTo>
                    <a:pt x="260318" y="36957"/>
                    <a:pt x="249650" y="47625"/>
                    <a:pt x="236506" y="47625"/>
                  </a:cubicBezTo>
                  <a:close/>
                </a:path>
              </a:pathLst>
            </a:custGeom>
            <a:solidFill>
              <a:srgbClr val="FFFFFF"/>
            </a:solid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608CDC71-8DF0-79AA-E280-E720027A0309}"/>
                </a:ext>
              </a:extLst>
            </p:cNvPr>
            <p:cNvSpPr/>
            <p:nvPr/>
          </p:nvSpPr>
          <p:spPr>
            <a:xfrm>
              <a:off x="1555591" y="893325"/>
              <a:ext cx="260413" cy="47625"/>
            </a:xfrm>
            <a:custGeom>
              <a:avLst/>
              <a:gdLst>
                <a:gd name="connsiteX0" fmla="*/ 260414 w 260413"/>
                <a:gd name="connsiteY0" fmla="*/ 23813 h 47625"/>
                <a:gd name="connsiteX1" fmla="*/ 236601 w 260413"/>
                <a:gd name="connsiteY1" fmla="*/ 0 h 47625"/>
                <a:gd name="connsiteX2" fmla="*/ 23812 w 260413"/>
                <a:gd name="connsiteY2" fmla="*/ 0 h 47625"/>
                <a:gd name="connsiteX3" fmla="*/ 0 w 260413"/>
                <a:gd name="connsiteY3" fmla="*/ 23813 h 47625"/>
                <a:gd name="connsiteX4" fmla="*/ 23812 w 260413"/>
                <a:gd name="connsiteY4" fmla="*/ 47625 h 47625"/>
                <a:gd name="connsiteX5" fmla="*/ 236506 w 260413"/>
                <a:gd name="connsiteY5" fmla="*/ 47625 h 47625"/>
                <a:gd name="connsiteX6" fmla="*/ 260318 w 260413"/>
                <a:gd name="connsiteY6" fmla="*/ 23813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0413" h="47625">
                  <a:moveTo>
                    <a:pt x="260414" y="23813"/>
                  </a:moveTo>
                  <a:cubicBezTo>
                    <a:pt x="260414" y="10668"/>
                    <a:pt x="249746" y="0"/>
                    <a:pt x="236601" y="0"/>
                  </a:cubicBezTo>
                  <a:lnTo>
                    <a:pt x="23812" y="0"/>
                  </a:lnTo>
                  <a:cubicBezTo>
                    <a:pt x="10668" y="0"/>
                    <a:pt x="0" y="10668"/>
                    <a:pt x="0" y="23813"/>
                  </a:cubicBezTo>
                  <a:cubicBezTo>
                    <a:pt x="0" y="36957"/>
                    <a:pt x="10668" y="47625"/>
                    <a:pt x="23812" y="47625"/>
                  </a:cubicBezTo>
                  <a:lnTo>
                    <a:pt x="236506" y="47625"/>
                  </a:lnTo>
                  <a:cubicBezTo>
                    <a:pt x="249650" y="47625"/>
                    <a:pt x="260318" y="36957"/>
                    <a:pt x="260318" y="23813"/>
                  </a:cubicBezTo>
                  <a:close/>
                </a:path>
              </a:pathLst>
            </a:custGeom>
            <a:solidFill>
              <a:srgbClr val="FFFFFF"/>
            </a:solid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BBE445C9-EFD2-0296-8491-BB029074631A}"/>
                </a:ext>
              </a:extLst>
            </p:cNvPr>
            <p:cNvSpPr/>
            <p:nvPr/>
          </p:nvSpPr>
          <p:spPr>
            <a:xfrm>
              <a:off x="1635029" y="1020293"/>
              <a:ext cx="260413" cy="47625"/>
            </a:xfrm>
            <a:custGeom>
              <a:avLst/>
              <a:gdLst>
                <a:gd name="connsiteX0" fmla="*/ 260414 w 260413"/>
                <a:gd name="connsiteY0" fmla="*/ 23813 h 47625"/>
                <a:gd name="connsiteX1" fmla="*/ 236601 w 260413"/>
                <a:gd name="connsiteY1" fmla="*/ 0 h 47625"/>
                <a:gd name="connsiteX2" fmla="*/ 23813 w 260413"/>
                <a:gd name="connsiteY2" fmla="*/ 0 h 47625"/>
                <a:gd name="connsiteX3" fmla="*/ 0 w 260413"/>
                <a:gd name="connsiteY3" fmla="*/ 23813 h 47625"/>
                <a:gd name="connsiteX4" fmla="*/ 23813 w 260413"/>
                <a:gd name="connsiteY4" fmla="*/ 47625 h 47625"/>
                <a:gd name="connsiteX5" fmla="*/ 236506 w 260413"/>
                <a:gd name="connsiteY5" fmla="*/ 47625 h 47625"/>
                <a:gd name="connsiteX6" fmla="*/ 260318 w 260413"/>
                <a:gd name="connsiteY6" fmla="*/ 23813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0413" h="47625">
                  <a:moveTo>
                    <a:pt x="260414" y="23813"/>
                  </a:moveTo>
                  <a:cubicBezTo>
                    <a:pt x="260414" y="10668"/>
                    <a:pt x="249745" y="0"/>
                    <a:pt x="236601" y="0"/>
                  </a:cubicBezTo>
                  <a:lnTo>
                    <a:pt x="23813" y="0"/>
                  </a:lnTo>
                  <a:cubicBezTo>
                    <a:pt x="10668" y="0"/>
                    <a:pt x="0" y="10668"/>
                    <a:pt x="0" y="23813"/>
                  </a:cubicBezTo>
                  <a:cubicBezTo>
                    <a:pt x="0" y="36957"/>
                    <a:pt x="10668" y="47625"/>
                    <a:pt x="23813" y="47625"/>
                  </a:cubicBezTo>
                  <a:lnTo>
                    <a:pt x="236506" y="47625"/>
                  </a:lnTo>
                  <a:cubicBezTo>
                    <a:pt x="249650" y="47625"/>
                    <a:pt x="260318" y="36957"/>
                    <a:pt x="260318" y="23813"/>
                  </a:cubicBezTo>
                  <a:close/>
                </a:path>
              </a:pathLst>
            </a:custGeom>
            <a:solidFill>
              <a:srgbClr val="FFFFFF"/>
            </a:solid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27BF0F72-4ADE-A58B-D021-1B8410B6F3A3}"/>
                </a:ext>
              </a:extLst>
            </p:cNvPr>
            <p:cNvSpPr/>
            <p:nvPr/>
          </p:nvSpPr>
          <p:spPr>
            <a:xfrm>
              <a:off x="1567592" y="1147356"/>
              <a:ext cx="260413" cy="47625"/>
            </a:xfrm>
            <a:custGeom>
              <a:avLst/>
              <a:gdLst>
                <a:gd name="connsiteX0" fmla="*/ 260318 w 260413"/>
                <a:gd name="connsiteY0" fmla="*/ 23813 h 47625"/>
                <a:gd name="connsiteX1" fmla="*/ 236506 w 260413"/>
                <a:gd name="connsiteY1" fmla="*/ 0 h 47625"/>
                <a:gd name="connsiteX2" fmla="*/ 23813 w 260413"/>
                <a:gd name="connsiteY2" fmla="*/ 0 h 47625"/>
                <a:gd name="connsiteX3" fmla="*/ 0 w 260413"/>
                <a:gd name="connsiteY3" fmla="*/ 23813 h 47625"/>
                <a:gd name="connsiteX4" fmla="*/ 23813 w 260413"/>
                <a:gd name="connsiteY4" fmla="*/ 47625 h 47625"/>
                <a:gd name="connsiteX5" fmla="*/ 236601 w 260413"/>
                <a:gd name="connsiteY5" fmla="*/ 47625 h 47625"/>
                <a:gd name="connsiteX6" fmla="*/ 260414 w 260413"/>
                <a:gd name="connsiteY6" fmla="*/ 23813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0413" h="47625">
                  <a:moveTo>
                    <a:pt x="260318" y="23813"/>
                  </a:moveTo>
                  <a:cubicBezTo>
                    <a:pt x="260318" y="10668"/>
                    <a:pt x="249650" y="0"/>
                    <a:pt x="236506" y="0"/>
                  </a:cubicBezTo>
                  <a:lnTo>
                    <a:pt x="23813" y="0"/>
                  </a:lnTo>
                  <a:cubicBezTo>
                    <a:pt x="10668" y="0"/>
                    <a:pt x="0" y="10668"/>
                    <a:pt x="0" y="23813"/>
                  </a:cubicBezTo>
                  <a:cubicBezTo>
                    <a:pt x="0" y="36957"/>
                    <a:pt x="10668" y="47625"/>
                    <a:pt x="23813" y="47625"/>
                  </a:cubicBezTo>
                  <a:lnTo>
                    <a:pt x="236601" y="47625"/>
                  </a:lnTo>
                  <a:cubicBezTo>
                    <a:pt x="249746" y="47625"/>
                    <a:pt x="260414" y="36957"/>
                    <a:pt x="260414" y="23813"/>
                  </a:cubicBezTo>
                  <a:close/>
                </a:path>
              </a:pathLst>
            </a:custGeom>
            <a:solidFill>
              <a:srgbClr val="FFFFFF"/>
            </a:solid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0A35921D-3479-63BB-3714-FA17E68D3E68}"/>
                </a:ext>
              </a:extLst>
            </p:cNvPr>
            <p:cNvSpPr/>
            <p:nvPr/>
          </p:nvSpPr>
          <p:spPr>
            <a:xfrm>
              <a:off x="2026602" y="917137"/>
              <a:ext cx="381095" cy="381095"/>
            </a:xfrm>
            <a:custGeom>
              <a:avLst/>
              <a:gdLst>
                <a:gd name="connsiteX0" fmla="*/ 359950 w 381095"/>
                <a:gd name="connsiteY0" fmla="*/ 126111 h 381095"/>
                <a:gd name="connsiteX1" fmla="*/ 254984 w 381095"/>
                <a:gd name="connsiteY1" fmla="*/ 126111 h 381095"/>
                <a:gd name="connsiteX2" fmla="*/ 254984 w 381095"/>
                <a:gd name="connsiteY2" fmla="*/ 21145 h 381095"/>
                <a:gd name="connsiteX3" fmla="*/ 233839 w 381095"/>
                <a:gd name="connsiteY3" fmla="*/ 0 h 381095"/>
                <a:gd name="connsiteX4" fmla="*/ 147256 w 381095"/>
                <a:gd name="connsiteY4" fmla="*/ 0 h 381095"/>
                <a:gd name="connsiteX5" fmla="*/ 126111 w 381095"/>
                <a:gd name="connsiteY5" fmla="*/ 21145 h 381095"/>
                <a:gd name="connsiteX6" fmla="*/ 126111 w 381095"/>
                <a:gd name="connsiteY6" fmla="*/ 126111 h 381095"/>
                <a:gd name="connsiteX7" fmla="*/ 21145 w 381095"/>
                <a:gd name="connsiteY7" fmla="*/ 126111 h 381095"/>
                <a:gd name="connsiteX8" fmla="*/ 0 w 381095"/>
                <a:gd name="connsiteY8" fmla="*/ 147256 h 381095"/>
                <a:gd name="connsiteX9" fmla="*/ 0 w 381095"/>
                <a:gd name="connsiteY9" fmla="*/ 233839 h 381095"/>
                <a:gd name="connsiteX10" fmla="*/ 21145 w 381095"/>
                <a:gd name="connsiteY10" fmla="*/ 254984 h 381095"/>
                <a:gd name="connsiteX11" fmla="*/ 126111 w 381095"/>
                <a:gd name="connsiteY11" fmla="*/ 254984 h 381095"/>
                <a:gd name="connsiteX12" fmla="*/ 126111 w 381095"/>
                <a:gd name="connsiteY12" fmla="*/ 359950 h 381095"/>
                <a:gd name="connsiteX13" fmla="*/ 147256 w 381095"/>
                <a:gd name="connsiteY13" fmla="*/ 381095 h 381095"/>
                <a:gd name="connsiteX14" fmla="*/ 233839 w 381095"/>
                <a:gd name="connsiteY14" fmla="*/ 381095 h 381095"/>
                <a:gd name="connsiteX15" fmla="*/ 254984 w 381095"/>
                <a:gd name="connsiteY15" fmla="*/ 359950 h 381095"/>
                <a:gd name="connsiteX16" fmla="*/ 254984 w 381095"/>
                <a:gd name="connsiteY16" fmla="*/ 254984 h 381095"/>
                <a:gd name="connsiteX17" fmla="*/ 359950 w 381095"/>
                <a:gd name="connsiteY17" fmla="*/ 254984 h 381095"/>
                <a:gd name="connsiteX18" fmla="*/ 381095 w 381095"/>
                <a:gd name="connsiteY18" fmla="*/ 233839 h 381095"/>
                <a:gd name="connsiteX19" fmla="*/ 381095 w 381095"/>
                <a:gd name="connsiteY19" fmla="*/ 147256 h 381095"/>
                <a:gd name="connsiteX20" fmla="*/ 359950 w 381095"/>
                <a:gd name="connsiteY20" fmla="*/ 126111 h 381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81095" h="381095">
                  <a:moveTo>
                    <a:pt x="359950" y="126111"/>
                  </a:moveTo>
                  <a:lnTo>
                    <a:pt x="254984" y="126111"/>
                  </a:lnTo>
                  <a:lnTo>
                    <a:pt x="254984" y="21145"/>
                  </a:lnTo>
                  <a:cubicBezTo>
                    <a:pt x="254984" y="9525"/>
                    <a:pt x="245554" y="0"/>
                    <a:pt x="233839" y="0"/>
                  </a:cubicBezTo>
                  <a:lnTo>
                    <a:pt x="147256" y="0"/>
                  </a:lnTo>
                  <a:cubicBezTo>
                    <a:pt x="135636" y="0"/>
                    <a:pt x="126111" y="9430"/>
                    <a:pt x="126111" y="21145"/>
                  </a:cubicBezTo>
                  <a:lnTo>
                    <a:pt x="126111" y="126111"/>
                  </a:lnTo>
                  <a:lnTo>
                    <a:pt x="21145" y="126111"/>
                  </a:lnTo>
                  <a:cubicBezTo>
                    <a:pt x="9525" y="126111"/>
                    <a:pt x="0" y="135541"/>
                    <a:pt x="0" y="147256"/>
                  </a:cubicBezTo>
                  <a:lnTo>
                    <a:pt x="0" y="233839"/>
                  </a:lnTo>
                  <a:cubicBezTo>
                    <a:pt x="0" y="245459"/>
                    <a:pt x="9430" y="254984"/>
                    <a:pt x="21145" y="254984"/>
                  </a:cubicBezTo>
                  <a:lnTo>
                    <a:pt x="126111" y="254984"/>
                  </a:lnTo>
                  <a:lnTo>
                    <a:pt x="126111" y="359950"/>
                  </a:lnTo>
                  <a:cubicBezTo>
                    <a:pt x="126111" y="371570"/>
                    <a:pt x="135541" y="381095"/>
                    <a:pt x="147256" y="381095"/>
                  </a:cubicBezTo>
                  <a:lnTo>
                    <a:pt x="233839" y="381095"/>
                  </a:lnTo>
                  <a:cubicBezTo>
                    <a:pt x="245459" y="381095"/>
                    <a:pt x="254984" y="371666"/>
                    <a:pt x="254984" y="359950"/>
                  </a:cubicBezTo>
                  <a:lnTo>
                    <a:pt x="254984" y="254984"/>
                  </a:lnTo>
                  <a:lnTo>
                    <a:pt x="359950" y="254984"/>
                  </a:lnTo>
                  <a:cubicBezTo>
                    <a:pt x="371570" y="254984"/>
                    <a:pt x="381095" y="245554"/>
                    <a:pt x="381095" y="233839"/>
                  </a:cubicBezTo>
                  <a:lnTo>
                    <a:pt x="381095" y="147256"/>
                  </a:lnTo>
                  <a:cubicBezTo>
                    <a:pt x="381095" y="135636"/>
                    <a:pt x="371665" y="126111"/>
                    <a:pt x="359950" y="126111"/>
                  </a:cubicBezTo>
                  <a:close/>
                </a:path>
              </a:pathLst>
            </a:custGeom>
            <a:solidFill>
              <a:srgbClr val="FFFFFF"/>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3321479647"/>
      </p:ext>
    </p:extLst>
  </p:cSld>
  <p:clrMapOvr>
    <a:masterClrMapping/>
  </p:clrMapOvr>
  <p:extLst>
    <p:ext uri="{6950BFC3-D8DA-4A85-94F7-54DA5524770B}">
      <p188:commentRel xmlns:p188="http://schemas.microsoft.com/office/powerpoint/2018/8/main" r:id="rId3"/>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09217-E9EB-84A5-EFDC-9C1DFC649D27}"/>
              </a:ext>
            </a:extLst>
          </p:cNvPr>
          <p:cNvSpPr>
            <a:spLocks noGrp="1"/>
          </p:cNvSpPr>
          <p:nvPr>
            <p:ph type="title"/>
          </p:nvPr>
        </p:nvSpPr>
        <p:spPr>
          <a:xfrm>
            <a:off x="3568033" y="1777470"/>
            <a:ext cx="8088921" cy="1325563"/>
          </a:xfrm>
        </p:spPr>
        <p:txBody>
          <a:bodyPr>
            <a:noAutofit/>
          </a:bodyPr>
          <a:lstStyle/>
          <a:p>
            <a:r>
              <a:rPr lang="fr-CA">
                <a:latin typeface="Verdana"/>
                <a:ea typeface="Verdana"/>
              </a:rPr>
              <a:t>J’AI ENTAMÉ LE PROCESSUS D’INSCRIPTION, DEVRAI-JE QUAND MÊME SATISFAIRE À L’EXIGENCE RELATIVE À LA TRANSITION À L’EXERCICE? </a:t>
            </a:r>
          </a:p>
        </p:txBody>
      </p:sp>
      <p:pic>
        <p:nvPicPr>
          <p:cNvPr id="7" name="Graphic 6">
            <a:extLst>
              <a:ext uri="{FF2B5EF4-FFF2-40B4-BE49-F238E27FC236}">
                <a16:creationId xmlns:a16="http://schemas.microsoft.com/office/drawing/2014/main" id="{615F0667-59C5-5B6D-29AB-017863DDDE9C}"/>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669967" y="3657992"/>
            <a:ext cx="685800" cy="685800"/>
          </a:xfrm>
          <a:prstGeom prst="rect">
            <a:avLst/>
          </a:prstGeom>
        </p:spPr>
      </p:pic>
      <p:sp>
        <p:nvSpPr>
          <p:cNvPr id="8" name="Text Placeholder 3">
            <a:extLst>
              <a:ext uri="{FF2B5EF4-FFF2-40B4-BE49-F238E27FC236}">
                <a16:creationId xmlns:a16="http://schemas.microsoft.com/office/drawing/2014/main" id="{42E1D0DA-3C57-6F90-FC8F-5683C841C746}"/>
              </a:ext>
            </a:extLst>
          </p:cNvPr>
          <p:cNvSpPr txBox="1">
            <a:spLocks/>
          </p:cNvSpPr>
          <p:nvPr/>
        </p:nvSpPr>
        <p:spPr bwMode="auto">
          <a:xfrm>
            <a:off x="4355768" y="3445934"/>
            <a:ext cx="6529946" cy="1109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74320" tIns="73152" rIns="91440" bIns="45720" numCol="1" anchor="ctr" anchorCtr="0" compatLnSpc="1">
            <a:prstTxWarp prst="textNoShape">
              <a:avLst/>
            </a:prstTxWarp>
          </a:bodyPr>
          <a:lstStyle>
            <a:lvl1pPr algn="l" rtl="0" eaLnBrk="1" fontAlgn="base" hangingPunct="1">
              <a:lnSpc>
                <a:spcPct val="90000"/>
              </a:lnSpc>
              <a:spcBef>
                <a:spcPts val="1000"/>
              </a:spcBef>
              <a:spcAft>
                <a:spcPct val="0"/>
              </a:spcAft>
              <a:defRPr kern="1200">
                <a:solidFill>
                  <a:srgbClr val="595959"/>
                </a:solidFill>
                <a:latin typeface="Arial" panose="020B0604020202020204" pitchFamily="34" charset="0"/>
                <a:ea typeface="+mn-ea"/>
                <a:cs typeface="Arial" panose="020B0604020202020204" pitchFamily="34" charset="0"/>
              </a:defRPr>
            </a:lvl1pPr>
            <a:lvl2pPr marL="180975" indent="-173038" algn="l" rtl="0" eaLnBrk="1" fontAlgn="base" hangingPunct="1">
              <a:lnSpc>
                <a:spcPct val="90000"/>
              </a:lnSpc>
              <a:spcBef>
                <a:spcPts val="500"/>
              </a:spcBef>
              <a:spcAft>
                <a:spcPct val="0"/>
              </a:spcAft>
              <a:buClr>
                <a:srgbClr val="C5DC6F"/>
              </a:buClr>
              <a:buFont typeface="Wingdings" panose="05000000000000000000" pitchFamily="2" charset="2"/>
              <a:buChar char="§"/>
              <a:defRPr kern="1200">
                <a:solidFill>
                  <a:srgbClr val="595959"/>
                </a:solidFill>
                <a:latin typeface="Arial" panose="020B0604020202020204" pitchFamily="34" charset="0"/>
                <a:ea typeface="+mn-ea"/>
                <a:cs typeface="Arial" panose="020B0604020202020204" pitchFamily="34" charset="0"/>
              </a:defRPr>
            </a:lvl2pPr>
            <a:lvl3pPr marL="449263" indent="-225425" algn="l" rtl="0" eaLnBrk="1" fontAlgn="base" hangingPunct="1">
              <a:lnSpc>
                <a:spcPct val="90000"/>
              </a:lnSpc>
              <a:spcBef>
                <a:spcPts val="500"/>
              </a:spcBef>
              <a:spcAft>
                <a:spcPct val="0"/>
              </a:spcAft>
              <a:buClr>
                <a:srgbClr val="C5DC6F"/>
              </a:buClr>
              <a:buFont typeface="Wingdings" panose="05000000000000000000" pitchFamily="2" charset="2"/>
              <a:buChar char="ü"/>
              <a:defRPr kern="1200">
                <a:solidFill>
                  <a:srgbClr val="595959"/>
                </a:solidFill>
                <a:latin typeface="Arial" panose="020B0604020202020204" pitchFamily="34" charset="0"/>
                <a:ea typeface="+mn-ea"/>
                <a:cs typeface="Arial" panose="020B0604020202020204" pitchFamily="34" charset="0"/>
              </a:defRPr>
            </a:lvl3pPr>
            <a:lvl4pPr marL="406400" indent="-225425" algn="l" rtl="0" eaLnBrk="1" fontAlgn="base" hangingPunct="1">
              <a:lnSpc>
                <a:spcPct val="90000"/>
              </a:lnSpc>
              <a:spcBef>
                <a:spcPts val="500"/>
              </a:spcBef>
              <a:spcAft>
                <a:spcPct val="0"/>
              </a:spcAft>
              <a:buClr>
                <a:srgbClr val="C5DC6F"/>
              </a:buClr>
              <a:buFont typeface="Wingdings" pitchFamily="2" charset="2"/>
              <a:buChar char="ü"/>
              <a:tabLst/>
              <a:defRPr kern="1200">
                <a:solidFill>
                  <a:srgbClr val="595959"/>
                </a:solidFill>
                <a:latin typeface="Arial" panose="020B0604020202020204" pitchFamily="34" charset="0"/>
                <a:ea typeface="+mn-ea"/>
                <a:cs typeface="Arial" panose="020B0604020202020204" pitchFamily="34" charset="0"/>
              </a:defRPr>
            </a:lvl4pPr>
            <a:lvl5pPr marL="46038" algn="l" rtl="0" eaLnBrk="1" fontAlgn="base" hangingPunct="1">
              <a:lnSpc>
                <a:spcPct val="90000"/>
              </a:lnSpc>
              <a:spcBef>
                <a:spcPts val="500"/>
              </a:spcBef>
              <a:spcAft>
                <a:spcPct val="0"/>
              </a:spcAft>
              <a:defRPr u="sng" kern="1200">
                <a:solidFill>
                  <a:srgbClr val="005D7D"/>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CA"/>
              <a:t>Si vous vous inscrivez avant le 1</a:t>
            </a:r>
            <a:r>
              <a:rPr lang="fr-CA" baseline="30000"/>
              <a:t>er</a:t>
            </a:r>
            <a:r>
              <a:rPr lang="fr-CA"/>
              <a:t> avril 2025,</a:t>
            </a:r>
            <a:br>
              <a:rPr lang="fr-CA"/>
            </a:br>
            <a:r>
              <a:rPr lang="fr-CA"/>
              <a:t>vous n’aurez pas besoin de satisfaire à l’exigence relative à la transition à l’exercice </a:t>
            </a:r>
          </a:p>
        </p:txBody>
      </p:sp>
      <p:sp>
        <p:nvSpPr>
          <p:cNvPr id="9" name="Text Placeholder 3">
            <a:extLst>
              <a:ext uri="{FF2B5EF4-FFF2-40B4-BE49-F238E27FC236}">
                <a16:creationId xmlns:a16="http://schemas.microsoft.com/office/drawing/2014/main" id="{6B3F2325-CC96-37D5-C84B-1F56BDCFD32C}"/>
              </a:ext>
            </a:extLst>
          </p:cNvPr>
          <p:cNvSpPr txBox="1">
            <a:spLocks/>
          </p:cNvSpPr>
          <p:nvPr/>
        </p:nvSpPr>
        <p:spPr bwMode="auto">
          <a:xfrm>
            <a:off x="4355768" y="4358126"/>
            <a:ext cx="6529946" cy="1109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74320" tIns="73152" rIns="91440" bIns="45720" numCol="1" anchor="ctr" anchorCtr="0" compatLnSpc="1">
            <a:prstTxWarp prst="textNoShape">
              <a:avLst/>
            </a:prstTxWarp>
          </a:bodyPr>
          <a:lstStyle>
            <a:lvl1pPr algn="l" rtl="0" eaLnBrk="1" fontAlgn="base" hangingPunct="1">
              <a:lnSpc>
                <a:spcPct val="90000"/>
              </a:lnSpc>
              <a:spcBef>
                <a:spcPts val="1000"/>
              </a:spcBef>
              <a:spcAft>
                <a:spcPct val="0"/>
              </a:spcAft>
              <a:defRPr kern="1200">
                <a:solidFill>
                  <a:srgbClr val="595959"/>
                </a:solidFill>
                <a:latin typeface="Arial" panose="020B0604020202020204" pitchFamily="34" charset="0"/>
                <a:ea typeface="+mn-ea"/>
                <a:cs typeface="Arial" panose="020B0604020202020204" pitchFamily="34" charset="0"/>
              </a:defRPr>
            </a:lvl1pPr>
            <a:lvl2pPr marL="180975" indent="-173038" algn="l" rtl="0" eaLnBrk="1" fontAlgn="base" hangingPunct="1">
              <a:lnSpc>
                <a:spcPct val="90000"/>
              </a:lnSpc>
              <a:spcBef>
                <a:spcPts val="500"/>
              </a:spcBef>
              <a:spcAft>
                <a:spcPct val="0"/>
              </a:spcAft>
              <a:buClr>
                <a:srgbClr val="C5DC6F"/>
              </a:buClr>
              <a:buFont typeface="Wingdings" panose="05000000000000000000" pitchFamily="2" charset="2"/>
              <a:buChar char="§"/>
              <a:defRPr kern="1200">
                <a:solidFill>
                  <a:srgbClr val="595959"/>
                </a:solidFill>
                <a:latin typeface="Arial" panose="020B0604020202020204" pitchFamily="34" charset="0"/>
                <a:ea typeface="+mn-ea"/>
                <a:cs typeface="Arial" panose="020B0604020202020204" pitchFamily="34" charset="0"/>
              </a:defRPr>
            </a:lvl2pPr>
            <a:lvl3pPr marL="449263" indent="-225425" algn="l" rtl="0" eaLnBrk="1" fontAlgn="base" hangingPunct="1">
              <a:lnSpc>
                <a:spcPct val="90000"/>
              </a:lnSpc>
              <a:spcBef>
                <a:spcPts val="500"/>
              </a:spcBef>
              <a:spcAft>
                <a:spcPct val="0"/>
              </a:spcAft>
              <a:buClr>
                <a:srgbClr val="C5DC6F"/>
              </a:buClr>
              <a:buFont typeface="Wingdings" panose="05000000000000000000" pitchFamily="2" charset="2"/>
              <a:buChar char="ü"/>
              <a:defRPr kern="1200">
                <a:solidFill>
                  <a:srgbClr val="595959"/>
                </a:solidFill>
                <a:latin typeface="Arial" panose="020B0604020202020204" pitchFamily="34" charset="0"/>
                <a:ea typeface="+mn-ea"/>
                <a:cs typeface="Arial" panose="020B0604020202020204" pitchFamily="34" charset="0"/>
              </a:defRPr>
            </a:lvl3pPr>
            <a:lvl4pPr marL="406400" indent="-225425" algn="l" rtl="0" eaLnBrk="1" fontAlgn="base" hangingPunct="1">
              <a:lnSpc>
                <a:spcPct val="90000"/>
              </a:lnSpc>
              <a:spcBef>
                <a:spcPts val="500"/>
              </a:spcBef>
              <a:spcAft>
                <a:spcPct val="0"/>
              </a:spcAft>
              <a:buClr>
                <a:srgbClr val="C5DC6F"/>
              </a:buClr>
              <a:buFont typeface="Wingdings" pitchFamily="2" charset="2"/>
              <a:buChar char="ü"/>
              <a:tabLst/>
              <a:defRPr kern="1200">
                <a:solidFill>
                  <a:srgbClr val="595959"/>
                </a:solidFill>
                <a:latin typeface="Arial" panose="020B0604020202020204" pitchFamily="34" charset="0"/>
                <a:ea typeface="+mn-ea"/>
                <a:cs typeface="Arial" panose="020B0604020202020204" pitchFamily="34" charset="0"/>
              </a:defRPr>
            </a:lvl4pPr>
            <a:lvl5pPr marL="46038" algn="l" rtl="0" eaLnBrk="1" fontAlgn="base" hangingPunct="1">
              <a:lnSpc>
                <a:spcPct val="90000"/>
              </a:lnSpc>
              <a:spcBef>
                <a:spcPts val="500"/>
              </a:spcBef>
              <a:spcAft>
                <a:spcPct val="0"/>
              </a:spcAft>
              <a:defRPr u="sng" kern="1200">
                <a:solidFill>
                  <a:srgbClr val="005D7D"/>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CA"/>
              <a:t>Si votre inscription n’est pas terminée d’ici le 1</a:t>
            </a:r>
            <a:r>
              <a:rPr lang="fr-CA" baseline="30000"/>
              <a:t>er</a:t>
            </a:r>
            <a:r>
              <a:rPr lang="fr-CA"/>
              <a:t> avril 2025, </a:t>
            </a:r>
            <a:br>
              <a:rPr lang="fr-CA"/>
            </a:br>
            <a:r>
              <a:rPr lang="fr-CA"/>
              <a:t>oui, vous devrez satisfaire à la nouvelle exigence</a:t>
            </a:r>
          </a:p>
        </p:txBody>
      </p:sp>
      <p:pic>
        <p:nvPicPr>
          <p:cNvPr id="10" name="Graphic 9">
            <a:extLst>
              <a:ext uri="{FF2B5EF4-FFF2-40B4-BE49-F238E27FC236}">
                <a16:creationId xmlns:a16="http://schemas.microsoft.com/office/drawing/2014/main" id="{DA3FFE04-9CFC-B2A6-4E9C-FCC644B91D33}"/>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669967" y="4570184"/>
            <a:ext cx="685800" cy="685800"/>
          </a:xfrm>
          <a:prstGeom prst="rect">
            <a:avLst/>
          </a:prstGeom>
        </p:spPr>
      </p:pic>
    </p:spTree>
    <p:extLst>
      <p:ext uri="{BB962C8B-B14F-4D97-AF65-F5344CB8AC3E}">
        <p14:creationId xmlns:p14="http://schemas.microsoft.com/office/powerpoint/2010/main" val="4116546527"/>
      </p:ext>
    </p:extLst>
  </p:cSld>
  <p:clrMapOvr>
    <a:masterClrMapping/>
  </p:clrMapOvr>
  <p:extLst>
    <p:ext uri="{6950BFC3-D8DA-4A85-94F7-54DA5524770B}">
      <p188:commentRel xmlns:p188="http://schemas.microsoft.com/office/powerpoint/2018/8/main" r:id="rId3"/>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F64F2-6828-EF09-65F0-0FF620F18893}"/>
              </a:ext>
            </a:extLst>
          </p:cNvPr>
          <p:cNvSpPr>
            <a:spLocks noGrp="1"/>
          </p:cNvSpPr>
          <p:nvPr>
            <p:ph type="title"/>
          </p:nvPr>
        </p:nvSpPr>
        <p:spPr>
          <a:xfrm>
            <a:off x="3568034" y="1777471"/>
            <a:ext cx="7852098" cy="1325563"/>
          </a:xfrm>
        </p:spPr>
        <p:txBody>
          <a:bodyPr>
            <a:noAutofit/>
          </a:bodyPr>
          <a:lstStyle/>
          <a:p>
            <a:r>
              <a:rPr lang="fr-CA">
                <a:latin typeface="Verdana"/>
                <a:ea typeface="Verdana"/>
              </a:rPr>
              <a:t>LA FORMATION SUPPLÉMENTAIRE QUE J’AI SUIVIE RÉPONDRA-T-ELLE À LA NOUVELLE EXIGENCE RELATIVE À LA TRANSITION À L’EXERCICE? </a:t>
            </a:r>
          </a:p>
        </p:txBody>
      </p:sp>
      <p:pic>
        <p:nvPicPr>
          <p:cNvPr id="5" name="Graphic 4">
            <a:extLst>
              <a:ext uri="{FF2B5EF4-FFF2-40B4-BE49-F238E27FC236}">
                <a16:creationId xmlns:a16="http://schemas.microsoft.com/office/drawing/2014/main" id="{C0E237BF-E357-819A-BDA7-195E8DDB51AB}"/>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669967" y="3657992"/>
            <a:ext cx="685800" cy="685800"/>
          </a:xfrm>
          <a:prstGeom prst="rect">
            <a:avLst/>
          </a:prstGeom>
        </p:spPr>
      </p:pic>
      <p:sp>
        <p:nvSpPr>
          <p:cNvPr id="6" name="Text Placeholder 3">
            <a:extLst>
              <a:ext uri="{FF2B5EF4-FFF2-40B4-BE49-F238E27FC236}">
                <a16:creationId xmlns:a16="http://schemas.microsoft.com/office/drawing/2014/main" id="{5C1A82F6-E640-7AF2-7B84-674BA77FF779}"/>
              </a:ext>
            </a:extLst>
          </p:cNvPr>
          <p:cNvSpPr txBox="1">
            <a:spLocks/>
          </p:cNvSpPr>
          <p:nvPr/>
        </p:nvSpPr>
        <p:spPr bwMode="auto">
          <a:xfrm>
            <a:off x="4355768" y="3445934"/>
            <a:ext cx="6100565" cy="1109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74320" tIns="73152" rIns="91440" bIns="45720" numCol="1" anchor="ctr" anchorCtr="0" compatLnSpc="1">
            <a:prstTxWarp prst="textNoShape">
              <a:avLst/>
            </a:prstTxWarp>
          </a:bodyPr>
          <a:lstStyle>
            <a:lvl1pPr algn="l" rtl="0" eaLnBrk="1" fontAlgn="base" hangingPunct="1">
              <a:lnSpc>
                <a:spcPct val="90000"/>
              </a:lnSpc>
              <a:spcBef>
                <a:spcPts val="1000"/>
              </a:spcBef>
              <a:spcAft>
                <a:spcPct val="0"/>
              </a:spcAft>
              <a:defRPr kern="1200">
                <a:solidFill>
                  <a:srgbClr val="595959"/>
                </a:solidFill>
                <a:latin typeface="Arial" panose="020B0604020202020204" pitchFamily="34" charset="0"/>
                <a:ea typeface="+mn-ea"/>
                <a:cs typeface="Arial" panose="020B0604020202020204" pitchFamily="34" charset="0"/>
              </a:defRPr>
            </a:lvl1pPr>
            <a:lvl2pPr marL="180975" indent="-173038" algn="l" rtl="0" eaLnBrk="1" fontAlgn="base" hangingPunct="1">
              <a:lnSpc>
                <a:spcPct val="90000"/>
              </a:lnSpc>
              <a:spcBef>
                <a:spcPts val="500"/>
              </a:spcBef>
              <a:spcAft>
                <a:spcPct val="0"/>
              </a:spcAft>
              <a:buClr>
                <a:srgbClr val="C5DC6F"/>
              </a:buClr>
              <a:buFont typeface="Wingdings" panose="05000000000000000000" pitchFamily="2" charset="2"/>
              <a:buChar char="§"/>
              <a:defRPr kern="1200">
                <a:solidFill>
                  <a:srgbClr val="595959"/>
                </a:solidFill>
                <a:latin typeface="Arial" panose="020B0604020202020204" pitchFamily="34" charset="0"/>
                <a:ea typeface="+mn-ea"/>
                <a:cs typeface="Arial" panose="020B0604020202020204" pitchFamily="34" charset="0"/>
              </a:defRPr>
            </a:lvl2pPr>
            <a:lvl3pPr marL="449263" indent="-225425" algn="l" rtl="0" eaLnBrk="1" fontAlgn="base" hangingPunct="1">
              <a:lnSpc>
                <a:spcPct val="90000"/>
              </a:lnSpc>
              <a:spcBef>
                <a:spcPts val="500"/>
              </a:spcBef>
              <a:spcAft>
                <a:spcPct val="0"/>
              </a:spcAft>
              <a:buClr>
                <a:srgbClr val="C5DC6F"/>
              </a:buClr>
              <a:buFont typeface="Wingdings" panose="05000000000000000000" pitchFamily="2" charset="2"/>
              <a:buChar char="ü"/>
              <a:defRPr kern="1200">
                <a:solidFill>
                  <a:srgbClr val="595959"/>
                </a:solidFill>
                <a:latin typeface="Arial" panose="020B0604020202020204" pitchFamily="34" charset="0"/>
                <a:ea typeface="+mn-ea"/>
                <a:cs typeface="Arial" panose="020B0604020202020204" pitchFamily="34" charset="0"/>
              </a:defRPr>
            </a:lvl3pPr>
            <a:lvl4pPr marL="406400" indent="-225425" algn="l" rtl="0" eaLnBrk="1" fontAlgn="base" hangingPunct="1">
              <a:lnSpc>
                <a:spcPct val="90000"/>
              </a:lnSpc>
              <a:spcBef>
                <a:spcPts val="500"/>
              </a:spcBef>
              <a:spcAft>
                <a:spcPct val="0"/>
              </a:spcAft>
              <a:buClr>
                <a:srgbClr val="C5DC6F"/>
              </a:buClr>
              <a:buFont typeface="Wingdings" pitchFamily="2" charset="2"/>
              <a:buChar char="ü"/>
              <a:tabLst/>
              <a:defRPr kern="1200">
                <a:solidFill>
                  <a:srgbClr val="595959"/>
                </a:solidFill>
                <a:latin typeface="Arial" panose="020B0604020202020204" pitchFamily="34" charset="0"/>
                <a:ea typeface="+mn-ea"/>
                <a:cs typeface="Arial" panose="020B0604020202020204" pitchFamily="34" charset="0"/>
              </a:defRPr>
            </a:lvl4pPr>
            <a:lvl5pPr marL="46038" algn="l" rtl="0" eaLnBrk="1" fontAlgn="base" hangingPunct="1">
              <a:lnSpc>
                <a:spcPct val="90000"/>
              </a:lnSpc>
              <a:spcBef>
                <a:spcPts val="500"/>
              </a:spcBef>
              <a:spcAft>
                <a:spcPct val="0"/>
              </a:spcAft>
              <a:defRPr u="sng" kern="1200">
                <a:solidFill>
                  <a:srgbClr val="005D7D"/>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CA">
                <a:latin typeface="Arial"/>
                <a:cs typeface="Arial"/>
              </a:rPr>
              <a:t>Non, une formation supplémentaire ne répond pas à la nouvelle exigence relative à la transition à l’exercice</a:t>
            </a:r>
          </a:p>
        </p:txBody>
      </p:sp>
    </p:spTree>
    <p:extLst>
      <p:ext uri="{BB962C8B-B14F-4D97-AF65-F5344CB8AC3E}">
        <p14:creationId xmlns:p14="http://schemas.microsoft.com/office/powerpoint/2010/main" val="3520323940"/>
      </p:ext>
    </p:extLst>
  </p:cSld>
  <p:clrMapOvr>
    <a:masterClrMapping/>
  </p:clrMapOvr>
  <p:extLst>
    <p:ext uri="{6950BFC3-D8DA-4A85-94F7-54DA5524770B}">
      <p188:commentRel xmlns:p188="http://schemas.microsoft.com/office/powerpoint/2018/8/main" r:id="rId3"/>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461D9-3D23-A533-BFA5-2BA4564A198E}"/>
              </a:ext>
            </a:extLst>
          </p:cNvPr>
          <p:cNvSpPr>
            <a:spLocks noGrp="1"/>
          </p:cNvSpPr>
          <p:nvPr>
            <p:ph type="title"/>
          </p:nvPr>
        </p:nvSpPr>
        <p:spPr>
          <a:xfrm>
            <a:off x="3568033" y="1584838"/>
            <a:ext cx="7972034" cy="1325563"/>
          </a:xfrm>
        </p:spPr>
        <p:txBody>
          <a:bodyPr>
            <a:noAutofit/>
          </a:bodyPr>
          <a:lstStyle/>
          <a:p>
            <a:r>
              <a:rPr lang="fr-CA" dirty="0"/>
              <a:t>JE SUIS ADMISSIBLE AU PROGRAMME D’EXPÉRIENCE D’EXERCICE INFIRMIER SOUS SUPERVISION (SPEP), EST-CE QUE CELA RÉPONDRA ÉGALEMENT À LA NOUVELLE EXIGENCE? </a:t>
            </a:r>
          </a:p>
        </p:txBody>
      </p:sp>
      <p:pic>
        <p:nvPicPr>
          <p:cNvPr id="14" name="Graphic 13">
            <a:extLst>
              <a:ext uri="{FF2B5EF4-FFF2-40B4-BE49-F238E27FC236}">
                <a16:creationId xmlns:a16="http://schemas.microsoft.com/office/drawing/2014/main" id="{84265FB0-D27E-789F-BE5C-0D40AB1CC2BF}"/>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669967" y="3657992"/>
            <a:ext cx="685800" cy="685800"/>
          </a:xfrm>
          <a:prstGeom prst="rect">
            <a:avLst/>
          </a:prstGeom>
        </p:spPr>
      </p:pic>
      <p:sp>
        <p:nvSpPr>
          <p:cNvPr id="15" name="Text Placeholder 3">
            <a:extLst>
              <a:ext uri="{FF2B5EF4-FFF2-40B4-BE49-F238E27FC236}">
                <a16:creationId xmlns:a16="http://schemas.microsoft.com/office/drawing/2014/main" id="{1F1557AD-753C-A389-F396-859BC6620292}"/>
              </a:ext>
            </a:extLst>
          </p:cNvPr>
          <p:cNvSpPr txBox="1">
            <a:spLocks/>
          </p:cNvSpPr>
          <p:nvPr/>
        </p:nvSpPr>
        <p:spPr bwMode="auto">
          <a:xfrm>
            <a:off x="4355768" y="3633323"/>
            <a:ext cx="6617032" cy="1109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74320" tIns="73152" rIns="91440" bIns="45720" numCol="1" anchor="t" anchorCtr="0" compatLnSpc="1">
            <a:prstTxWarp prst="textNoShape">
              <a:avLst/>
            </a:prstTxWarp>
          </a:bodyPr>
          <a:lstStyle>
            <a:lvl1pPr algn="l" rtl="0" eaLnBrk="1" fontAlgn="base" hangingPunct="1">
              <a:lnSpc>
                <a:spcPct val="90000"/>
              </a:lnSpc>
              <a:spcBef>
                <a:spcPts val="1000"/>
              </a:spcBef>
              <a:spcAft>
                <a:spcPct val="0"/>
              </a:spcAft>
              <a:defRPr kern="1200">
                <a:solidFill>
                  <a:srgbClr val="595959"/>
                </a:solidFill>
                <a:latin typeface="Arial" panose="020B0604020202020204" pitchFamily="34" charset="0"/>
                <a:ea typeface="+mn-ea"/>
                <a:cs typeface="Arial" panose="020B0604020202020204" pitchFamily="34" charset="0"/>
              </a:defRPr>
            </a:lvl1pPr>
            <a:lvl2pPr marL="180975" indent="-173038" algn="l" rtl="0" eaLnBrk="1" fontAlgn="base" hangingPunct="1">
              <a:lnSpc>
                <a:spcPct val="90000"/>
              </a:lnSpc>
              <a:spcBef>
                <a:spcPts val="500"/>
              </a:spcBef>
              <a:spcAft>
                <a:spcPct val="0"/>
              </a:spcAft>
              <a:buClr>
                <a:srgbClr val="C5DC6F"/>
              </a:buClr>
              <a:buFont typeface="Wingdings" panose="05000000000000000000" pitchFamily="2" charset="2"/>
              <a:buChar char="§"/>
              <a:defRPr kern="1200">
                <a:solidFill>
                  <a:srgbClr val="595959"/>
                </a:solidFill>
                <a:latin typeface="Arial" panose="020B0604020202020204" pitchFamily="34" charset="0"/>
                <a:ea typeface="+mn-ea"/>
                <a:cs typeface="Arial" panose="020B0604020202020204" pitchFamily="34" charset="0"/>
              </a:defRPr>
            </a:lvl2pPr>
            <a:lvl3pPr marL="449263" indent="-225425" algn="l" rtl="0" eaLnBrk="1" fontAlgn="base" hangingPunct="1">
              <a:lnSpc>
                <a:spcPct val="90000"/>
              </a:lnSpc>
              <a:spcBef>
                <a:spcPts val="500"/>
              </a:spcBef>
              <a:spcAft>
                <a:spcPct val="0"/>
              </a:spcAft>
              <a:buClr>
                <a:srgbClr val="C5DC6F"/>
              </a:buClr>
              <a:buFont typeface="Wingdings" panose="05000000000000000000" pitchFamily="2" charset="2"/>
              <a:buChar char="ü"/>
              <a:defRPr kern="1200">
                <a:solidFill>
                  <a:srgbClr val="595959"/>
                </a:solidFill>
                <a:latin typeface="Arial" panose="020B0604020202020204" pitchFamily="34" charset="0"/>
                <a:ea typeface="+mn-ea"/>
                <a:cs typeface="Arial" panose="020B0604020202020204" pitchFamily="34" charset="0"/>
              </a:defRPr>
            </a:lvl3pPr>
            <a:lvl4pPr marL="406400" indent="-225425" algn="l" rtl="0" eaLnBrk="1" fontAlgn="base" hangingPunct="1">
              <a:lnSpc>
                <a:spcPct val="90000"/>
              </a:lnSpc>
              <a:spcBef>
                <a:spcPts val="500"/>
              </a:spcBef>
              <a:spcAft>
                <a:spcPct val="0"/>
              </a:spcAft>
              <a:buClr>
                <a:srgbClr val="C5DC6F"/>
              </a:buClr>
              <a:buFont typeface="Wingdings" pitchFamily="2" charset="2"/>
              <a:buChar char="ü"/>
              <a:tabLst/>
              <a:defRPr kern="1200">
                <a:solidFill>
                  <a:srgbClr val="595959"/>
                </a:solidFill>
                <a:latin typeface="Arial" panose="020B0604020202020204" pitchFamily="34" charset="0"/>
                <a:ea typeface="+mn-ea"/>
                <a:cs typeface="Arial" panose="020B0604020202020204" pitchFamily="34" charset="0"/>
              </a:defRPr>
            </a:lvl4pPr>
            <a:lvl5pPr marL="46038" algn="l" rtl="0" eaLnBrk="1" fontAlgn="base" hangingPunct="1">
              <a:lnSpc>
                <a:spcPct val="90000"/>
              </a:lnSpc>
              <a:spcBef>
                <a:spcPts val="500"/>
              </a:spcBef>
              <a:spcAft>
                <a:spcPct val="0"/>
              </a:spcAft>
              <a:defRPr u="sng" kern="1200">
                <a:solidFill>
                  <a:srgbClr val="005D7D"/>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CA" dirty="0"/>
              <a:t>Non, le programme d’expérience d’exercice infirmier sous supervision (SPEP) est une expérience clinique supervisée conçue pour permettre à une candidate ou un candidat admissible de satisfaire à ses exigences en matière de preuve d’exercice et de compétence linguistique. </a:t>
            </a:r>
            <a:br>
              <a:rPr lang="fr-CA" dirty="0"/>
            </a:br>
            <a:endParaRPr lang="fr-CA" dirty="0"/>
          </a:p>
          <a:p>
            <a:r>
              <a:rPr lang="fr-CA" dirty="0"/>
              <a:t>L’exigence relative à la transition à l’exercice est un programme d’études conçu pour favoriser la réussite lors du début de l’exercice de la profession.</a:t>
            </a:r>
          </a:p>
        </p:txBody>
      </p:sp>
    </p:spTree>
    <p:extLst>
      <p:ext uri="{BB962C8B-B14F-4D97-AF65-F5344CB8AC3E}">
        <p14:creationId xmlns:p14="http://schemas.microsoft.com/office/powerpoint/2010/main" val="1513014182"/>
      </p:ext>
    </p:extLst>
  </p:cSld>
  <p:clrMapOvr>
    <a:masterClrMapping/>
  </p:clrMapOvr>
  <p:extLst>
    <p:ext uri="{6950BFC3-D8DA-4A85-94F7-54DA5524770B}">
      <p188:commentRel xmlns:p188="http://schemas.microsoft.com/office/powerpoint/2018/8/main" r:id="rId3"/>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461D9-3D23-A533-BFA5-2BA4564A198E}"/>
              </a:ext>
            </a:extLst>
          </p:cNvPr>
          <p:cNvSpPr>
            <a:spLocks noGrp="1"/>
          </p:cNvSpPr>
          <p:nvPr>
            <p:ph type="title"/>
          </p:nvPr>
        </p:nvSpPr>
        <p:spPr>
          <a:xfrm>
            <a:off x="3568033" y="1584838"/>
            <a:ext cx="7972034" cy="1325563"/>
          </a:xfrm>
        </p:spPr>
        <p:txBody>
          <a:bodyPr>
            <a:noAutofit/>
          </a:bodyPr>
          <a:lstStyle/>
          <a:p>
            <a:r>
              <a:rPr lang="fr-CA">
                <a:latin typeface="Verdana"/>
                <a:ea typeface="Verdana"/>
              </a:rPr>
              <a:t>AI-JE BESOIN DE LA TRANSITION À L’EXERCICE POUR ÊTRE ADMISSIBLE À LA CATÉGORIE TEMPORAIRE? </a:t>
            </a:r>
          </a:p>
        </p:txBody>
      </p:sp>
      <p:pic>
        <p:nvPicPr>
          <p:cNvPr id="14" name="Graphic 13">
            <a:extLst>
              <a:ext uri="{FF2B5EF4-FFF2-40B4-BE49-F238E27FC236}">
                <a16:creationId xmlns:a16="http://schemas.microsoft.com/office/drawing/2014/main" id="{84265FB0-D27E-789F-BE5C-0D40AB1CC2BF}"/>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669967" y="3657992"/>
            <a:ext cx="685800" cy="685800"/>
          </a:xfrm>
          <a:prstGeom prst="rect">
            <a:avLst/>
          </a:prstGeom>
        </p:spPr>
      </p:pic>
      <p:sp>
        <p:nvSpPr>
          <p:cNvPr id="15" name="Text Placeholder 3">
            <a:extLst>
              <a:ext uri="{FF2B5EF4-FFF2-40B4-BE49-F238E27FC236}">
                <a16:creationId xmlns:a16="http://schemas.microsoft.com/office/drawing/2014/main" id="{1F1557AD-753C-A389-F396-859BC6620292}"/>
              </a:ext>
            </a:extLst>
          </p:cNvPr>
          <p:cNvSpPr txBox="1">
            <a:spLocks/>
          </p:cNvSpPr>
          <p:nvPr/>
        </p:nvSpPr>
        <p:spPr bwMode="auto">
          <a:xfrm>
            <a:off x="4355768" y="3445934"/>
            <a:ext cx="6529946" cy="1109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74320" tIns="73152" rIns="91440" bIns="45720" numCol="1" anchor="ctr" anchorCtr="0" compatLnSpc="1">
            <a:prstTxWarp prst="textNoShape">
              <a:avLst/>
            </a:prstTxWarp>
          </a:bodyPr>
          <a:lstStyle>
            <a:lvl1pPr algn="l" rtl="0" eaLnBrk="1" fontAlgn="base" hangingPunct="1">
              <a:lnSpc>
                <a:spcPct val="90000"/>
              </a:lnSpc>
              <a:spcBef>
                <a:spcPts val="1000"/>
              </a:spcBef>
              <a:spcAft>
                <a:spcPct val="0"/>
              </a:spcAft>
              <a:defRPr kern="1200">
                <a:solidFill>
                  <a:srgbClr val="595959"/>
                </a:solidFill>
                <a:latin typeface="Arial" panose="020B0604020202020204" pitchFamily="34" charset="0"/>
                <a:ea typeface="+mn-ea"/>
                <a:cs typeface="Arial" panose="020B0604020202020204" pitchFamily="34" charset="0"/>
              </a:defRPr>
            </a:lvl1pPr>
            <a:lvl2pPr marL="180975" indent="-173038" algn="l" rtl="0" eaLnBrk="1" fontAlgn="base" hangingPunct="1">
              <a:lnSpc>
                <a:spcPct val="90000"/>
              </a:lnSpc>
              <a:spcBef>
                <a:spcPts val="500"/>
              </a:spcBef>
              <a:spcAft>
                <a:spcPct val="0"/>
              </a:spcAft>
              <a:buClr>
                <a:srgbClr val="C5DC6F"/>
              </a:buClr>
              <a:buFont typeface="Wingdings" panose="05000000000000000000" pitchFamily="2" charset="2"/>
              <a:buChar char="§"/>
              <a:defRPr kern="1200">
                <a:solidFill>
                  <a:srgbClr val="595959"/>
                </a:solidFill>
                <a:latin typeface="Arial" panose="020B0604020202020204" pitchFamily="34" charset="0"/>
                <a:ea typeface="+mn-ea"/>
                <a:cs typeface="Arial" panose="020B0604020202020204" pitchFamily="34" charset="0"/>
              </a:defRPr>
            </a:lvl2pPr>
            <a:lvl3pPr marL="449263" indent="-225425" algn="l" rtl="0" eaLnBrk="1" fontAlgn="base" hangingPunct="1">
              <a:lnSpc>
                <a:spcPct val="90000"/>
              </a:lnSpc>
              <a:spcBef>
                <a:spcPts val="500"/>
              </a:spcBef>
              <a:spcAft>
                <a:spcPct val="0"/>
              </a:spcAft>
              <a:buClr>
                <a:srgbClr val="C5DC6F"/>
              </a:buClr>
              <a:buFont typeface="Wingdings" panose="05000000000000000000" pitchFamily="2" charset="2"/>
              <a:buChar char="ü"/>
              <a:defRPr kern="1200">
                <a:solidFill>
                  <a:srgbClr val="595959"/>
                </a:solidFill>
                <a:latin typeface="Arial" panose="020B0604020202020204" pitchFamily="34" charset="0"/>
                <a:ea typeface="+mn-ea"/>
                <a:cs typeface="Arial" panose="020B0604020202020204" pitchFamily="34" charset="0"/>
              </a:defRPr>
            </a:lvl3pPr>
            <a:lvl4pPr marL="406400" indent="-225425" algn="l" rtl="0" eaLnBrk="1" fontAlgn="base" hangingPunct="1">
              <a:lnSpc>
                <a:spcPct val="90000"/>
              </a:lnSpc>
              <a:spcBef>
                <a:spcPts val="500"/>
              </a:spcBef>
              <a:spcAft>
                <a:spcPct val="0"/>
              </a:spcAft>
              <a:buClr>
                <a:srgbClr val="C5DC6F"/>
              </a:buClr>
              <a:buFont typeface="Wingdings" pitchFamily="2" charset="2"/>
              <a:buChar char="ü"/>
              <a:tabLst/>
              <a:defRPr kern="1200">
                <a:solidFill>
                  <a:srgbClr val="595959"/>
                </a:solidFill>
                <a:latin typeface="Arial" panose="020B0604020202020204" pitchFamily="34" charset="0"/>
                <a:ea typeface="+mn-ea"/>
                <a:cs typeface="Arial" panose="020B0604020202020204" pitchFamily="34" charset="0"/>
              </a:defRPr>
            </a:lvl4pPr>
            <a:lvl5pPr marL="46038" algn="l" rtl="0" eaLnBrk="1" fontAlgn="base" hangingPunct="1">
              <a:lnSpc>
                <a:spcPct val="90000"/>
              </a:lnSpc>
              <a:spcBef>
                <a:spcPts val="500"/>
              </a:spcBef>
              <a:spcAft>
                <a:spcPct val="0"/>
              </a:spcAft>
              <a:defRPr u="sng" kern="1200">
                <a:solidFill>
                  <a:srgbClr val="005D7D"/>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CA">
                <a:latin typeface="Arial"/>
                <a:cs typeface="Arial"/>
              </a:rPr>
              <a:t>Non, les exigences relatives à la catégorie temporaire n’ont pas changé. Visitez </a:t>
            </a:r>
            <a:r>
              <a:rPr lang="fr-CA">
                <a:latin typeface="Arial"/>
                <a:cs typeface="Arial"/>
                <a:hlinkClick r:id="rId6"/>
              </a:rPr>
              <a:t>https://cno.org/inscrivez-vous-aupres-de-lordre/categories-dinscription/categorie-temporaire?l=fr-ca</a:t>
            </a:r>
            <a:r>
              <a:rPr lang="fr-CA">
                <a:latin typeface="Arial"/>
                <a:cs typeface="Arial"/>
              </a:rPr>
              <a:t> pour obtenir de plus amples renseignements</a:t>
            </a:r>
          </a:p>
        </p:txBody>
      </p:sp>
    </p:spTree>
    <p:extLst>
      <p:ext uri="{BB962C8B-B14F-4D97-AF65-F5344CB8AC3E}">
        <p14:creationId xmlns:p14="http://schemas.microsoft.com/office/powerpoint/2010/main" val="2817933266"/>
      </p:ext>
    </p:extLst>
  </p:cSld>
  <p:clrMapOvr>
    <a:masterClrMapping/>
  </p:clrMapOvr>
  <p:extLst>
    <p:ext uri="{6950BFC3-D8DA-4A85-94F7-54DA5524770B}">
      <p188:commentRel xmlns:p188="http://schemas.microsoft.com/office/powerpoint/2018/8/main" r:id="rId3"/>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9587D-A593-6EB7-D31B-7EFEF196F237}"/>
              </a:ext>
            </a:extLst>
          </p:cNvPr>
          <p:cNvSpPr>
            <a:spLocks noGrp="1"/>
          </p:cNvSpPr>
          <p:nvPr>
            <p:ph type="title"/>
          </p:nvPr>
        </p:nvSpPr>
        <p:spPr/>
        <p:txBody>
          <a:bodyPr vert="horz" lIns="91440" tIns="45720" rIns="91440" bIns="45720" rtlCol="0" anchor="ctr">
            <a:noAutofit/>
          </a:bodyPr>
          <a:lstStyle/>
          <a:p>
            <a:pPr algn="l"/>
            <a:r>
              <a:rPr lang="fr-CA"/>
              <a:t>OÙ PUIS-JE TROUVER DE L’INFORMATION SUR L’EXIGENCE RELATIVE À LA TRANSITION À L’EXERCICE ET LES COURS? </a:t>
            </a:r>
          </a:p>
        </p:txBody>
      </p:sp>
      <p:sp>
        <p:nvSpPr>
          <p:cNvPr id="5" name="Text Placeholder 4">
            <a:extLst>
              <a:ext uri="{FF2B5EF4-FFF2-40B4-BE49-F238E27FC236}">
                <a16:creationId xmlns:a16="http://schemas.microsoft.com/office/drawing/2014/main" id="{5FF906AD-7067-E291-9139-CAAD915E9A28}"/>
              </a:ext>
            </a:extLst>
          </p:cNvPr>
          <p:cNvSpPr>
            <a:spLocks noGrp="1"/>
          </p:cNvSpPr>
          <p:nvPr>
            <p:ph type="body" sz="quarter" idx="13"/>
          </p:nvPr>
        </p:nvSpPr>
        <p:spPr>
          <a:xfrm>
            <a:off x="7558771" y="2779775"/>
            <a:ext cx="3542342" cy="587265"/>
          </a:xfrm>
        </p:spPr>
        <p:txBody>
          <a:bodyPr/>
          <a:lstStyle/>
          <a:p>
            <a:pPr>
              <a:lnSpc>
                <a:spcPct val="90000"/>
              </a:lnSpc>
              <a:spcAft>
                <a:spcPts val="600"/>
              </a:spcAft>
            </a:pPr>
            <a:r>
              <a:rPr lang="fr-CA" sz="1800" dirty="0"/>
              <a:t>Des renseignements sur les cours approuvés de transition à l’exercice sont disponibles sur CNO.org</a:t>
            </a:r>
          </a:p>
        </p:txBody>
      </p:sp>
      <p:grpSp>
        <p:nvGrpSpPr>
          <p:cNvPr id="24" name="Group 23">
            <a:extLst>
              <a:ext uri="{FF2B5EF4-FFF2-40B4-BE49-F238E27FC236}">
                <a16:creationId xmlns:a16="http://schemas.microsoft.com/office/drawing/2014/main" id="{96833593-52BA-B68A-4985-C7E45D82458F}"/>
              </a:ext>
              <a:ext uri="{C183D7F6-B498-43B3-948B-1728B52AA6E4}">
                <adec:decorative xmlns:adec="http://schemas.microsoft.com/office/drawing/2017/decorative" val="1"/>
              </a:ext>
            </a:extLst>
          </p:cNvPr>
          <p:cNvGrpSpPr>
            <a:grpSpLocks noChangeAspect="1"/>
          </p:cNvGrpSpPr>
          <p:nvPr/>
        </p:nvGrpSpPr>
        <p:grpSpPr>
          <a:xfrm>
            <a:off x="3244346" y="2848422"/>
            <a:ext cx="4219476" cy="2560320"/>
            <a:chOff x="3744858" y="1177925"/>
            <a:chExt cx="9360906" cy="5680071"/>
          </a:xfrm>
        </p:grpSpPr>
        <p:pic>
          <p:nvPicPr>
            <p:cNvPr id="23" name="Picture Placeholder 22">
              <a:extLst>
                <a:ext uri="{FF2B5EF4-FFF2-40B4-BE49-F238E27FC236}">
                  <a16:creationId xmlns:a16="http://schemas.microsoft.com/office/drawing/2014/main" id="{C920C2BB-0699-8622-AE7F-C58FC2ED9471}"/>
                </a:ext>
              </a:extLst>
            </p:cNvPr>
            <p:cNvPicPr>
              <a:picLocks noChangeAspect="1"/>
            </p:cNvPicPr>
            <p:nvPr/>
          </p:nvPicPr>
          <p:blipFill>
            <a:blip r:embed="rId3" cstate="screen">
              <a:extLst>
                <a:ext uri="{28A0092B-C50C-407E-A947-70E740481C1C}">
                  <a14:useLocalDpi xmlns:a14="http://schemas.microsoft.com/office/drawing/2010/main" val="0"/>
                </a:ext>
              </a:extLst>
            </a:blip>
            <a:srcRect l="19218" t="7993" r="18450" b="18388"/>
            <a:stretch/>
          </p:blipFill>
          <p:spPr>
            <a:xfrm>
              <a:off x="4581855" y="1387476"/>
              <a:ext cx="7680731" cy="4932711"/>
            </a:xfrm>
            <a:prstGeom prst="rect">
              <a:avLst/>
            </a:prstGeom>
          </p:spPr>
        </p:pic>
        <p:grpSp>
          <p:nvGrpSpPr>
            <p:cNvPr id="6" name="Group 5">
              <a:extLst>
                <a:ext uri="{FF2B5EF4-FFF2-40B4-BE49-F238E27FC236}">
                  <a16:creationId xmlns:a16="http://schemas.microsoft.com/office/drawing/2014/main" id="{6700626B-FC5E-AF18-18E1-D87AF36DE729}"/>
                </a:ext>
              </a:extLst>
            </p:cNvPr>
            <p:cNvGrpSpPr/>
            <p:nvPr/>
          </p:nvGrpSpPr>
          <p:grpSpPr>
            <a:xfrm>
              <a:off x="3744858" y="1177925"/>
              <a:ext cx="9360906" cy="5680071"/>
              <a:chOff x="-1824001" y="539537"/>
              <a:chExt cx="9523812" cy="5778925"/>
            </a:xfrm>
          </p:grpSpPr>
          <p:sp>
            <p:nvSpPr>
              <p:cNvPr id="7" name="Rectangle: Top Corners Rounded 6">
                <a:extLst>
                  <a:ext uri="{FF2B5EF4-FFF2-40B4-BE49-F238E27FC236}">
                    <a16:creationId xmlns:a16="http://schemas.microsoft.com/office/drawing/2014/main" id="{27D22C24-5961-31BC-8262-550C605B546B}"/>
                  </a:ext>
                </a:extLst>
              </p:cNvPr>
              <p:cNvSpPr/>
              <p:nvPr/>
            </p:nvSpPr>
            <p:spPr>
              <a:xfrm>
                <a:off x="-1824001" y="5974956"/>
                <a:ext cx="9523812" cy="315087"/>
              </a:xfrm>
              <a:prstGeom prst="round2SameRect">
                <a:avLst>
                  <a:gd name="adj1" fmla="val 0"/>
                  <a:gd name="adj2" fmla="val 50000"/>
                </a:avLst>
              </a:prstGeom>
              <a:gradFill>
                <a:gsLst>
                  <a:gs pos="31858">
                    <a:schemeClr val="bg1">
                      <a:lumMod val="75000"/>
                    </a:schemeClr>
                  </a:gs>
                  <a:gs pos="68000">
                    <a:schemeClr val="bg1">
                      <a:lumMod val="71000"/>
                    </a:schemeClr>
                  </a:gs>
                  <a:gs pos="100000">
                    <a:schemeClr val="bg1">
                      <a:lumMod val="85000"/>
                    </a:schemeClr>
                  </a:gs>
                  <a:gs pos="83000">
                    <a:schemeClr val="bg1">
                      <a:lumMod val="81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rapezoid 7">
                <a:extLst>
                  <a:ext uri="{FF2B5EF4-FFF2-40B4-BE49-F238E27FC236}">
                    <a16:creationId xmlns:a16="http://schemas.microsoft.com/office/drawing/2014/main" id="{341E2C64-4FB0-0414-E653-FFBC3D0FA0A8}"/>
                  </a:ext>
                </a:extLst>
              </p:cNvPr>
              <p:cNvSpPr/>
              <p:nvPr/>
            </p:nvSpPr>
            <p:spPr>
              <a:xfrm rot="10800000" flipH="1">
                <a:off x="6701324" y="6279533"/>
                <a:ext cx="496504" cy="38929"/>
              </a:xfrm>
              <a:prstGeom prst="trapezoid">
                <a:avLst>
                  <a:gd name="adj" fmla="val 44328"/>
                </a:avLst>
              </a:prstGeom>
              <a:gradFill>
                <a:gsLst>
                  <a:gs pos="28000">
                    <a:schemeClr val="tx1">
                      <a:lumMod val="75000"/>
                      <a:lumOff val="25000"/>
                    </a:schemeClr>
                  </a:gs>
                  <a:gs pos="100000">
                    <a:schemeClr val="tx1">
                      <a:lumMod val="65000"/>
                      <a:lumOff val="35000"/>
                    </a:schemeClr>
                  </a:gs>
                  <a:gs pos="75000">
                    <a:schemeClr val="bg1">
                      <a:lumMod val="8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rapezoid 9">
                <a:extLst>
                  <a:ext uri="{FF2B5EF4-FFF2-40B4-BE49-F238E27FC236}">
                    <a16:creationId xmlns:a16="http://schemas.microsoft.com/office/drawing/2014/main" id="{D6C949A9-38DA-81A3-91DB-1447478174EE}"/>
                  </a:ext>
                </a:extLst>
              </p:cNvPr>
              <p:cNvSpPr/>
              <p:nvPr/>
            </p:nvSpPr>
            <p:spPr>
              <a:xfrm rot="10800000" flipH="1">
                <a:off x="-1322017" y="6279533"/>
                <a:ext cx="496504" cy="38929"/>
              </a:xfrm>
              <a:prstGeom prst="trapezoid">
                <a:avLst>
                  <a:gd name="adj" fmla="val 44328"/>
                </a:avLst>
              </a:prstGeom>
              <a:gradFill>
                <a:gsLst>
                  <a:gs pos="28000">
                    <a:schemeClr val="tx1">
                      <a:lumMod val="75000"/>
                      <a:lumOff val="25000"/>
                    </a:schemeClr>
                  </a:gs>
                  <a:gs pos="100000">
                    <a:schemeClr val="tx1">
                      <a:lumMod val="65000"/>
                      <a:lumOff val="35000"/>
                    </a:schemeClr>
                  </a:gs>
                  <a:gs pos="75000">
                    <a:schemeClr val="bg1">
                      <a:lumMod val="8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9B262F47-EC30-5E81-4AB9-72DA29B5A10D}"/>
                  </a:ext>
                </a:extLst>
              </p:cNvPr>
              <p:cNvSpPr/>
              <p:nvPr/>
            </p:nvSpPr>
            <p:spPr>
              <a:xfrm>
                <a:off x="-1059821" y="539537"/>
                <a:ext cx="7995450" cy="5435418"/>
              </a:xfrm>
              <a:custGeom>
                <a:avLst/>
                <a:gdLst>
                  <a:gd name="connsiteX0" fmla="*/ 111564 w 7995450"/>
                  <a:gd name="connsiteY0" fmla="*/ 212236 h 5435418"/>
                  <a:gd name="connsiteX1" fmla="*/ 111564 w 7995450"/>
                  <a:gd name="connsiteY1" fmla="*/ 5231753 h 5435418"/>
                  <a:gd name="connsiteX2" fmla="*/ 7875692 w 7995450"/>
                  <a:gd name="connsiteY2" fmla="*/ 5231753 h 5435418"/>
                  <a:gd name="connsiteX3" fmla="*/ 7875692 w 7995450"/>
                  <a:gd name="connsiteY3" fmla="*/ 212236 h 5435418"/>
                  <a:gd name="connsiteX4" fmla="*/ 210025 w 7995450"/>
                  <a:gd name="connsiteY4" fmla="*/ 0 h 5435418"/>
                  <a:gd name="connsiteX5" fmla="*/ 7785425 w 7995450"/>
                  <a:gd name="connsiteY5" fmla="*/ 0 h 5435418"/>
                  <a:gd name="connsiteX6" fmla="*/ 7995450 w 7995450"/>
                  <a:gd name="connsiteY6" fmla="*/ 210025 h 5435418"/>
                  <a:gd name="connsiteX7" fmla="*/ 7995450 w 7995450"/>
                  <a:gd name="connsiteY7" fmla="*/ 5435418 h 5435418"/>
                  <a:gd name="connsiteX8" fmla="*/ 0 w 7995450"/>
                  <a:gd name="connsiteY8" fmla="*/ 5435418 h 5435418"/>
                  <a:gd name="connsiteX9" fmla="*/ 0 w 7995450"/>
                  <a:gd name="connsiteY9" fmla="*/ 210025 h 5435418"/>
                  <a:gd name="connsiteX10" fmla="*/ 210025 w 7995450"/>
                  <a:gd name="connsiteY10" fmla="*/ 0 h 5435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995450" h="5435418">
                    <a:moveTo>
                      <a:pt x="111564" y="212236"/>
                    </a:moveTo>
                    <a:lnTo>
                      <a:pt x="111564" y="5231753"/>
                    </a:lnTo>
                    <a:lnTo>
                      <a:pt x="7875692" y="5231753"/>
                    </a:lnTo>
                    <a:lnTo>
                      <a:pt x="7875692" y="212236"/>
                    </a:lnTo>
                    <a:close/>
                    <a:moveTo>
                      <a:pt x="210025" y="0"/>
                    </a:moveTo>
                    <a:lnTo>
                      <a:pt x="7785425" y="0"/>
                    </a:lnTo>
                    <a:cubicBezTo>
                      <a:pt x="7901419" y="0"/>
                      <a:pt x="7995450" y="94031"/>
                      <a:pt x="7995450" y="210025"/>
                    </a:cubicBezTo>
                    <a:lnTo>
                      <a:pt x="7995450" y="5435418"/>
                    </a:lnTo>
                    <a:lnTo>
                      <a:pt x="0" y="5435418"/>
                    </a:lnTo>
                    <a:lnTo>
                      <a:pt x="0" y="210025"/>
                    </a:lnTo>
                    <a:cubicBezTo>
                      <a:pt x="0" y="94031"/>
                      <a:pt x="94031" y="0"/>
                      <a:pt x="210025"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Oval 13">
                <a:extLst>
                  <a:ext uri="{FF2B5EF4-FFF2-40B4-BE49-F238E27FC236}">
                    <a16:creationId xmlns:a16="http://schemas.microsoft.com/office/drawing/2014/main" id="{0F6DC6B0-93DB-0B9C-CFC9-7AA30F9167BC}"/>
                  </a:ext>
                </a:extLst>
              </p:cNvPr>
              <p:cNvSpPr/>
              <p:nvPr/>
            </p:nvSpPr>
            <p:spPr>
              <a:xfrm>
                <a:off x="2895247" y="603370"/>
                <a:ext cx="85315" cy="84574"/>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A3AD4DF-319C-2536-C111-5239ED99B3CB}"/>
                  </a:ext>
                </a:extLst>
              </p:cNvPr>
              <p:cNvSpPr/>
              <p:nvPr/>
            </p:nvSpPr>
            <p:spPr>
              <a:xfrm>
                <a:off x="2924866" y="632731"/>
                <a:ext cx="26076" cy="2585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61F43EBA-1A2C-0A65-10FF-1AF509D567D4}"/>
                  </a:ext>
                </a:extLst>
              </p:cNvPr>
              <p:cNvSpPr/>
              <p:nvPr/>
            </p:nvSpPr>
            <p:spPr>
              <a:xfrm>
                <a:off x="-1059821" y="5771290"/>
                <a:ext cx="7995450" cy="19445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Top Corners Rounded 16">
                <a:extLst>
                  <a:ext uri="{FF2B5EF4-FFF2-40B4-BE49-F238E27FC236}">
                    <a16:creationId xmlns:a16="http://schemas.microsoft.com/office/drawing/2014/main" id="{452CAF56-8A0C-3703-E69D-E20D0A47A897}"/>
                  </a:ext>
                </a:extLst>
              </p:cNvPr>
              <p:cNvSpPr/>
              <p:nvPr/>
            </p:nvSpPr>
            <p:spPr>
              <a:xfrm>
                <a:off x="-1824001" y="5974956"/>
                <a:ext cx="9523812" cy="315087"/>
              </a:xfrm>
              <a:prstGeom prst="round2SameRect">
                <a:avLst>
                  <a:gd name="adj1" fmla="val 0"/>
                  <a:gd name="adj2" fmla="val 50000"/>
                </a:avLst>
              </a:prstGeom>
              <a:gradFill>
                <a:gsLst>
                  <a:gs pos="81000">
                    <a:schemeClr val="bg1">
                      <a:alpha val="0"/>
                    </a:schemeClr>
                  </a:gs>
                  <a:gs pos="0">
                    <a:schemeClr val="bg1">
                      <a:alpha val="0"/>
                    </a:schemeClr>
                  </a:gs>
                  <a:gs pos="100000">
                    <a:schemeClr val="bg1">
                      <a:lumMod val="75000"/>
                    </a:schemeClr>
                  </a:gs>
                  <a:gs pos="90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Top Corners Rounded 17">
                <a:extLst>
                  <a:ext uri="{FF2B5EF4-FFF2-40B4-BE49-F238E27FC236}">
                    <a16:creationId xmlns:a16="http://schemas.microsoft.com/office/drawing/2014/main" id="{29BDB3BF-7449-9CA4-513D-A1B01AB4464D}"/>
                  </a:ext>
                </a:extLst>
              </p:cNvPr>
              <p:cNvSpPr/>
              <p:nvPr/>
            </p:nvSpPr>
            <p:spPr>
              <a:xfrm>
                <a:off x="-1824001" y="5974956"/>
                <a:ext cx="9523812" cy="315087"/>
              </a:xfrm>
              <a:prstGeom prst="round2SameRect">
                <a:avLst>
                  <a:gd name="adj1" fmla="val 0"/>
                  <a:gd name="adj2" fmla="val 50000"/>
                </a:avLst>
              </a:prstGeom>
              <a:gradFill>
                <a:gsLst>
                  <a:gs pos="75000">
                    <a:schemeClr val="bg1">
                      <a:alpha val="0"/>
                    </a:schemeClr>
                  </a:gs>
                  <a:gs pos="25000">
                    <a:schemeClr val="bg1">
                      <a:alpha val="0"/>
                    </a:schemeClr>
                  </a:gs>
                  <a:gs pos="5000">
                    <a:schemeClr val="bg1">
                      <a:lumMod val="65000"/>
                    </a:schemeClr>
                  </a:gs>
                  <a:gs pos="100000">
                    <a:schemeClr val="bg1">
                      <a:lumMod val="50000"/>
                    </a:schemeClr>
                  </a:gs>
                  <a:gs pos="0">
                    <a:schemeClr val="tx1">
                      <a:lumMod val="50000"/>
                      <a:lumOff val="50000"/>
                    </a:schemeClr>
                  </a:gs>
                  <a:gs pos="95000">
                    <a:schemeClr val="bg1">
                      <a:lumMod val="6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Freeform: Shape 18">
                <a:extLst>
                  <a:ext uri="{FF2B5EF4-FFF2-40B4-BE49-F238E27FC236}">
                    <a16:creationId xmlns:a16="http://schemas.microsoft.com/office/drawing/2014/main" id="{9D7CF0DE-DD62-DF95-BD58-49C8A0E90E37}"/>
                  </a:ext>
                </a:extLst>
              </p:cNvPr>
              <p:cNvSpPr/>
              <p:nvPr/>
            </p:nvSpPr>
            <p:spPr>
              <a:xfrm>
                <a:off x="-1824001" y="5980564"/>
                <a:ext cx="157019" cy="309480"/>
              </a:xfrm>
              <a:custGeom>
                <a:avLst/>
                <a:gdLst>
                  <a:gd name="connsiteX0" fmla="*/ 0 w 88633"/>
                  <a:gd name="connsiteY0" fmla="*/ 0 h 211379"/>
                  <a:gd name="connsiteX1" fmla="*/ 88633 w 88633"/>
                  <a:gd name="connsiteY1" fmla="*/ 0 h 211379"/>
                  <a:gd name="connsiteX2" fmla="*/ 88633 w 88633"/>
                  <a:gd name="connsiteY2" fmla="*/ 211379 h 211379"/>
                  <a:gd name="connsiteX3" fmla="*/ 65720 w 88633"/>
                  <a:gd name="connsiteY3" fmla="*/ 206753 h 211379"/>
                  <a:gd name="connsiteX4" fmla="*/ 0 w 88633"/>
                  <a:gd name="connsiteY4" fmla="*/ 107604 h 211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633" h="211379">
                    <a:moveTo>
                      <a:pt x="0" y="0"/>
                    </a:moveTo>
                    <a:lnTo>
                      <a:pt x="88633" y="0"/>
                    </a:lnTo>
                    <a:lnTo>
                      <a:pt x="88633" y="211379"/>
                    </a:lnTo>
                    <a:lnTo>
                      <a:pt x="65720" y="206753"/>
                    </a:lnTo>
                    <a:cubicBezTo>
                      <a:pt x="27099" y="190418"/>
                      <a:pt x="0" y="152176"/>
                      <a:pt x="0" y="107604"/>
                    </a:cubicBezTo>
                    <a:close/>
                  </a:path>
                </a:pathLst>
              </a:custGeom>
              <a:gradFill>
                <a:gsLst>
                  <a:gs pos="54000">
                    <a:schemeClr val="bg1"/>
                  </a:gs>
                  <a:gs pos="0">
                    <a:schemeClr val="bg1">
                      <a:alpha val="0"/>
                    </a:schemeClr>
                  </a:gs>
                  <a:gs pos="100000">
                    <a:schemeClr val="bg1">
                      <a:alpha val="0"/>
                    </a:schemeClr>
                  </a:gs>
                </a:gsLst>
                <a:lin ang="0" scaled="0"/>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93D5702F-8385-DB45-FC68-16B5EABDA4F9}"/>
                  </a:ext>
                </a:extLst>
              </p:cNvPr>
              <p:cNvSpPr/>
              <p:nvPr/>
            </p:nvSpPr>
            <p:spPr>
              <a:xfrm flipH="1">
                <a:off x="7542792" y="5980564"/>
                <a:ext cx="157019" cy="309480"/>
              </a:xfrm>
              <a:custGeom>
                <a:avLst/>
                <a:gdLst>
                  <a:gd name="connsiteX0" fmla="*/ 0 w 88633"/>
                  <a:gd name="connsiteY0" fmla="*/ 0 h 211379"/>
                  <a:gd name="connsiteX1" fmla="*/ 88633 w 88633"/>
                  <a:gd name="connsiteY1" fmla="*/ 0 h 211379"/>
                  <a:gd name="connsiteX2" fmla="*/ 88633 w 88633"/>
                  <a:gd name="connsiteY2" fmla="*/ 211379 h 211379"/>
                  <a:gd name="connsiteX3" fmla="*/ 65720 w 88633"/>
                  <a:gd name="connsiteY3" fmla="*/ 206753 h 211379"/>
                  <a:gd name="connsiteX4" fmla="*/ 0 w 88633"/>
                  <a:gd name="connsiteY4" fmla="*/ 107604 h 211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633" h="211379">
                    <a:moveTo>
                      <a:pt x="0" y="0"/>
                    </a:moveTo>
                    <a:lnTo>
                      <a:pt x="88633" y="0"/>
                    </a:lnTo>
                    <a:lnTo>
                      <a:pt x="88633" y="211379"/>
                    </a:lnTo>
                    <a:lnTo>
                      <a:pt x="65720" y="206753"/>
                    </a:lnTo>
                    <a:cubicBezTo>
                      <a:pt x="27099" y="190418"/>
                      <a:pt x="0" y="152176"/>
                      <a:pt x="0" y="107604"/>
                    </a:cubicBezTo>
                    <a:close/>
                  </a:path>
                </a:pathLst>
              </a:custGeom>
              <a:gradFill>
                <a:gsLst>
                  <a:gs pos="54000">
                    <a:schemeClr val="bg1"/>
                  </a:gs>
                  <a:gs pos="0">
                    <a:schemeClr val="bg1">
                      <a:alpha val="0"/>
                    </a:schemeClr>
                  </a:gs>
                  <a:gs pos="100000">
                    <a:schemeClr val="bg1">
                      <a:alpha val="0"/>
                    </a:schemeClr>
                  </a:gs>
                </a:gsLst>
                <a:lin ang="0" scaled="0"/>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Rectangle: Top Corners Rounded 20">
                <a:extLst>
                  <a:ext uri="{FF2B5EF4-FFF2-40B4-BE49-F238E27FC236}">
                    <a16:creationId xmlns:a16="http://schemas.microsoft.com/office/drawing/2014/main" id="{E97659C0-8966-3029-4635-5253B397F090}"/>
                  </a:ext>
                </a:extLst>
              </p:cNvPr>
              <p:cNvSpPr/>
              <p:nvPr/>
            </p:nvSpPr>
            <p:spPr>
              <a:xfrm>
                <a:off x="-1824001" y="5974956"/>
                <a:ext cx="9523812" cy="315087"/>
              </a:xfrm>
              <a:prstGeom prst="round2SameRect">
                <a:avLst>
                  <a:gd name="adj1" fmla="val 0"/>
                  <a:gd name="adj2" fmla="val 50000"/>
                </a:avLst>
              </a:prstGeom>
              <a:gradFill>
                <a:gsLst>
                  <a:gs pos="7000">
                    <a:schemeClr val="bg1">
                      <a:lumMod val="85000"/>
                      <a:alpha val="0"/>
                    </a:schemeClr>
                  </a:gs>
                  <a:gs pos="100000">
                    <a:schemeClr val="bg1">
                      <a:lumMod val="75000"/>
                    </a:schemeClr>
                  </a:gs>
                  <a:gs pos="90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Freeform: Shape 21">
                <a:extLst>
                  <a:ext uri="{FF2B5EF4-FFF2-40B4-BE49-F238E27FC236}">
                    <a16:creationId xmlns:a16="http://schemas.microsoft.com/office/drawing/2014/main" id="{7E5FD165-E1E0-FA0A-7FA1-9BD8E76ECA55}"/>
                  </a:ext>
                </a:extLst>
              </p:cNvPr>
              <p:cNvSpPr/>
              <p:nvPr/>
            </p:nvSpPr>
            <p:spPr>
              <a:xfrm>
                <a:off x="2224657" y="5974956"/>
                <a:ext cx="1426493" cy="84985"/>
              </a:xfrm>
              <a:custGeom>
                <a:avLst/>
                <a:gdLst>
                  <a:gd name="connsiteX0" fmla="*/ 0 w 1024014"/>
                  <a:gd name="connsiteY0" fmla="*/ 0 h 58046"/>
                  <a:gd name="connsiteX1" fmla="*/ 120648 w 1024014"/>
                  <a:gd name="connsiteY1" fmla="*/ 0 h 58046"/>
                  <a:gd name="connsiteX2" fmla="*/ 903366 w 1024014"/>
                  <a:gd name="connsiteY2" fmla="*/ 0 h 58046"/>
                  <a:gd name="connsiteX3" fmla="*/ 1024014 w 1024014"/>
                  <a:gd name="connsiteY3" fmla="*/ 0 h 58046"/>
                  <a:gd name="connsiteX4" fmla="*/ 1019804 w 1024014"/>
                  <a:gd name="connsiteY4" fmla="*/ 20852 h 58046"/>
                  <a:gd name="connsiteX5" fmla="*/ 987395 w 1024014"/>
                  <a:gd name="connsiteY5" fmla="*/ 53261 h 58046"/>
                  <a:gd name="connsiteX6" fmla="*/ 963695 w 1024014"/>
                  <a:gd name="connsiteY6" fmla="*/ 58046 h 58046"/>
                  <a:gd name="connsiteX7" fmla="*/ 963685 w 1024014"/>
                  <a:gd name="connsiteY7" fmla="*/ 58046 h 58046"/>
                  <a:gd name="connsiteX8" fmla="*/ 60329 w 1024014"/>
                  <a:gd name="connsiteY8" fmla="*/ 58046 h 58046"/>
                  <a:gd name="connsiteX9" fmla="*/ 60319 w 1024014"/>
                  <a:gd name="connsiteY9" fmla="*/ 58046 h 58046"/>
                  <a:gd name="connsiteX10" fmla="*/ 36619 w 1024014"/>
                  <a:gd name="connsiteY10" fmla="*/ 53261 h 58046"/>
                  <a:gd name="connsiteX11" fmla="*/ 4210 w 1024014"/>
                  <a:gd name="connsiteY11" fmla="*/ 20852 h 58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24014" h="58046">
                    <a:moveTo>
                      <a:pt x="0" y="0"/>
                    </a:moveTo>
                    <a:lnTo>
                      <a:pt x="120648" y="0"/>
                    </a:lnTo>
                    <a:lnTo>
                      <a:pt x="903366" y="0"/>
                    </a:lnTo>
                    <a:lnTo>
                      <a:pt x="1024014" y="0"/>
                    </a:lnTo>
                    <a:lnTo>
                      <a:pt x="1019804" y="20852"/>
                    </a:lnTo>
                    <a:cubicBezTo>
                      <a:pt x="1013641" y="35424"/>
                      <a:pt x="1001967" y="47098"/>
                      <a:pt x="987395" y="53261"/>
                    </a:cubicBezTo>
                    <a:lnTo>
                      <a:pt x="963695" y="58046"/>
                    </a:lnTo>
                    <a:lnTo>
                      <a:pt x="963685" y="58046"/>
                    </a:lnTo>
                    <a:lnTo>
                      <a:pt x="60329" y="58046"/>
                    </a:lnTo>
                    <a:lnTo>
                      <a:pt x="60319" y="58046"/>
                    </a:lnTo>
                    <a:lnTo>
                      <a:pt x="36619" y="53261"/>
                    </a:lnTo>
                    <a:cubicBezTo>
                      <a:pt x="22047" y="47098"/>
                      <a:pt x="10373" y="35424"/>
                      <a:pt x="4210" y="20852"/>
                    </a:cubicBezTo>
                    <a:close/>
                  </a:path>
                </a:pathLst>
              </a:custGeom>
              <a:gradFill>
                <a:gsLst>
                  <a:gs pos="0">
                    <a:schemeClr val="bg1">
                      <a:lumMod val="65000"/>
                    </a:schemeClr>
                  </a:gs>
                  <a:gs pos="99000">
                    <a:schemeClr val="bg1">
                      <a:lumMod val="65000"/>
                    </a:schemeClr>
                  </a:gs>
                  <a:gs pos="95000">
                    <a:schemeClr val="bg1">
                      <a:lumMod val="85000"/>
                    </a:schemeClr>
                  </a:gs>
                  <a:gs pos="59315">
                    <a:schemeClr val="bg1">
                      <a:lumMod val="95000"/>
                    </a:schemeClr>
                  </a:gs>
                  <a:gs pos="5000">
                    <a:schemeClr val="bg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sp>
        <p:nvSpPr>
          <p:cNvPr id="25" name="Rectangle: Rounded Corners 6">
            <a:extLst>
              <a:ext uri="{FF2B5EF4-FFF2-40B4-BE49-F238E27FC236}">
                <a16:creationId xmlns:a16="http://schemas.microsoft.com/office/drawing/2014/main" id="{F99E24E7-0595-016B-D65A-9B3FF1DE7A96}"/>
              </a:ext>
              <a:ext uri="{C183D7F6-B498-43B3-948B-1728B52AA6E4}">
                <adec:decorative xmlns:adec="http://schemas.microsoft.com/office/drawing/2017/decorative" val="1"/>
              </a:ext>
            </a:extLst>
          </p:cNvPr>
          <p:cNvSpPr/>
          <p:nvPr/>
        </p:nvSpPr>
        <p:spPr>
          <a:xfrm>
            <a:off x="7558771" y="3851144"/>
            <a:ext cx="3706021" cy="1136185"/>
          </a:xfrm>
          <a:prstGeom prst="roundRect">
            <a:avLst>
              <a:gd name="adj" fmla="val 0"/>
            </a:avLst>
          </a:prstGeom>
          <a:solidFill>
            <a:schemeClr val="bg1">
              <a:lumMod val="95000"/>
            </a:schemeClr>
          </a:solidFill>
          <a:ln w="1270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26" name="Text Placeholder 2">
            <a:extLst>
              <a:ext uri="{FF2B5EF4-FFF2-40B4-BE49-F238E27FC236}">
                <a16:creationId xmlns:a16="http://schemas.microsoft.com/office/drawing/2014/main" id="{4F71B462-0570-B20B-00C7-A9192A58C347}"/>
              </a:ext>
            </a:extLst>
          </p:cNvPr>
          <p:cNvSpPr txBox="1">
            <a:spLocks/>
          </p:cNvSpPr>
          <p:nvPr/>
        </p:nvSpPr>
        <p:spPr>
          <a:xfrm>
            <a:off x="8661818" y="4143163"/>
            <a:ext cx="2535242" cy="565443"/>
          </a:xfrm>
          <a:prstGeom prst="rect">
            <a:avLst/>
          </a:prstGeom>
          <a:noFill/>
        </p:spPr>
        <p:txBody>
          <a:bodyPr anchor="ctr"/>
          <a:lstStyle>
            <a:lvl1pPr algn="l" rtl="0" eaLnBrk="0" fontAlgn="base" hangingPunct="0">
              <a:lnSpc>
                <a:spcPct val="90000"/>
              </a:lnSpc>
              <a:spcBef>
                <a:spcPts val="1000"/>
              </a:spcBef>
              <a:spcAft>
                <a:spcPct val="0"/>
              </a:spcAft>
              <a:defRPr kern="1200">
                <a:solidFill>
                  <a:srgbClr val="595959"/>
                </a:solidFill>
                <a:latin typeface="Arial" panose="020B0604020202020204" pitchFamily="34" charset="0"/>
                <a:ea typeface="+mn-ea"/>
                <a:cs typeface="Arial" panose="020B0604020202020204" pitchFamily="34" charset="0"/>
              </a:defRPr>
            </a:lvl1pPr>
            <a:lvl2pPr marL="180975" indent="-173038" algn="l" rtl="0" eaLnBrk="0" fontAlgn="base" hangingPunct="0">
              <a:lnSpc>
                <a:spcPct val="90000"/>
              </a:lnSpc>
              <a:spcBef>
                <a:spcPts val="500"/>
              </a:spcBef>
              <a:spcAft>
                <a:spcPct val="0"/>
              </a:spcAft>
              <a:buClr>
                <a:srgbClr val="C5DC6F"/>
              </a:buClr>
              <a:buFont typeface="Wingdings" pitchFamily="2" charset="2"/>
              <a:buChar char="§"/>
              <a:defRPr kern="1200">
                <a:solidFill>
                  <a:srgbClr val="595959"/>
                </a:solidFill>
                <a:latin typeface="Arial" panose="020B0604020202020204" pitchFamily="34" charset="0"/>
                <a:ea typeface="+mn-ea"/>
                <a:cs typeface="Arial" panose="020B0604020202020204" pitchFamily="34" charset="0"/>
              </a:defRPr>
            </a:lvl2pPr>
            <a:lvl3pPr marL="449263" indent="-225425" algn="l" rtl="0" eaLnBrk="0" fontAlgn="base" hangingPunct="0">
              <a:lnSpc>
                <a:spcPct val="90000"/>
              </a:lnSpc>
              <a:spcBef>
                <a:spcPts val="500"/>
              </a:spcBef>
              <a:spcAft>
                <a:spcPct val="0"/>
              </a:spcAft>
              <a:buClr>
                <a:srgbClr val="C5DC6F"/>
              </a:buClr>
              <a:buFont typeface="Wingdings" pitchFamily="2" charset="2"/>
              <a:buChar char="ü"/>
              <a:defRPr kern="1200">
                <a:solidFill>
                  <a:srgbClr val="595959"/>
                </a:solidFill>
                <a:latin typeface="Arial" panose="020B0604020202020204" pitchFamily="34" charset="0"/>
                <a:ea typeface="+mn-ea"/>
                <a:cs typeface="Arial" panose="020B0604020202020204" pitchFamily="34" charset="0"/>
              </a:defRPr>
            </a:lvl3pPr>
            <a:lvl4pPr algn="l" rtl="0" eaLnBrk="0" fontAlgn="base" hangingPunct="0">
              <a:lnSpc>
                <a:spcPct val="90000"/>
              </a:lnSpc>
              <a:spcBef>
                <a:spcPts val="500"/>
              </a:spcBef>
              <a:spcAft>
                <a:spcPct val="0"/>
              </a:spcAft>
              <a:buClr>
                <a:srgbClr val="C5DC6F"/>
              </a:buClr>
              <a:buFont typeface="Wingdings" pitchFamily="2" charset="2"/>
              <a:defRPr kern="1200">
                <a:solidFill>
                  <a:srgbClr val="595959"/>
                </a:solidFill>
                <a:latin typeface="Arial" panose="020B0604020202020204" pitchFamily="34" charset="0"/>
                <a:ea typeface="+mn-ea"/>
                <a:cs typeface="Arial" panose="020B0604020202020204" pitchFamily="34" charset="0"/>
              </a:defRPr>
            </a:lvl4pPr>
            <a:lvl5pPr marL="46038" algn="l" rtl="0" eaLnBrk="0" fontAlgn="base" hangingPunct="0">
              <a:lnSpc>
                <a:spcPct val="90000"/>
              </a:lnSpc>
              <a:spcBef>
                <a:spcPts val="500"/>
              </a:spcBef>
              <a:spcAft>
                <a:spcPct val="0"/>
              </a:spcAft>
              <a:defRPr u="sng" kern="1200">
                <a:solidFill>
                  <a:srgbClr val="005D7D"/>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fr-CA" sz="1600">
                <a:hlinkClick r:id="rId4"/>
              </a:rPr>
              <a:t>Scannez pour visiter la page de cours de transition à l’exercice</a:t>
            </a:r>
          </a:p>
        </p:txBody>
      </p:sp>
      <p:pic>
        <p:nvPicPr>
          <p:cNvPr id="27" name="Picture 26">
            <a:extLst>
              <a:ext uri="{FF2B5EF4-FFF2-40B4-BE49-F238E27FC236}">
                <a16:creationId xmlns:a16="http://schemas.microsoft.com/office/drawing/2014/main" id="{B83E70B3-4993-ED3F-4FFF-14BAAA05F7CD}"/>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val="0"/>
              </a:ext>
            </a:extLst>
          </a:blip>
          <a:srcRect/>
          <a:stretch/>
        </p:blipFill>
        <p:spPr>
          <a:xfrm>
            <a:off x="7673071" y="3967826"/>
            <a:ext cx="914400" cy="914400"/>
          </a:xfrm>
          <a:prstGeom prst="rect">
            <a:avLst/>
          </a:prstGeom>
          <a:solidFill>
            <a:schemeClr val="bg1">
              <a:lumMod val="95000"/>
            </a:schemeClr>
          </a:solidFill>
        </p:spPr>
      </p:pic>
    </p:spTree>
    <p:extLst>
      <p:ext uri="{BB962C8B-B14F-4D97-AF65-F5344CB8AC3E}">
        <p14:creationId xmlns:p14="http://schemas.microsoft.com/office/powerpoint/2010/main" val="9484291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35014-45AD-6296-58FB-C87F5F90C83E}"/>
              </a:ext>
            </a:extLst>
          </p:cNvPr>
          <p:cNvSpPr>
            <a:spLocks noGrp="1"/>
          </p:cNvSpPr>
          <p:nvPr>
            <p:ph type="title"/>
          </p:nvPr>
        </p:nvSpPr>
        <p:spPr>
          <a:xfrm>
            <a:off x="2479462" y="692443"/>
            <a:ext cx="7233075" cy="566536"/>
          </a:xfrm>
        </p:spPr>
        <p:txBody>
          <a:bodyPr>
            <a:normAutofit fontScale="90000"/>
          </a:bodyPr>
          <a:lstStyle/>
          <a:p>
            <a:r>
              <a:rPr kumimoji="0" lang="fr-CA" b="0" i="0" u="none" strike="noStrike" cap="none" normalizeH="0" baseline="0" noProof="0">
                <a:ln>
                  <a:noFill/>
                </a:ln>
                <a:solidFill>
                  <a:srgbClr val="005D7D"/>
                </a:solidFill>
                <a:uLnTx/>
                <a:uFillTx/>
                <a:latin typeface="Verdana" panose="020B0604030504040204" pitchFamily="34" charset="0"/>
                <a:ea typeface="Verdana" panose="020B0604030504040204" pitchFamily="34" charset="0"/>
              </a:rPr>
              <a:t>TOUTES LES EXIGENCES EN MATIÈRE D’INSCRIPTION</a:t>
            </a:r>
          </a:p>
        </p:txBody>
      </p:sp>
      <p:sp>
        <p:nvSpPr>
          <p:cNvPr id="12" name="Text Placeholder 9">
            <a:extLst>
              <a:ext uri="{FF2B5EF4-FFF2-40B4-BE49-F238E27FC236}">
                <a16:creationId xmlns:a16="http://schemas.microsoft.com/office/drawing/2014/main" id="{221BBCB0-3DA3-8992-9F94-4614E6C9D075}"/>
              </a:ext>
            </a:extLst>
          </p:cNvPr>
          <p:cNvSpPr txBox="1">
            <a:spLocks/>
          </p:cNvSpPr>
          <p:nvPr/>
        </p:nvSpPr>
        <p:spPr>
          <a:xfrm>
            <a:off x="725871" y="3189524"/>
            <a:ext cx="2001219" cy="720870"/>
          </a:xfrm>
          <a:prstGeom prst="rect">
            <a:avLst/>
          </a:prstGeom>
        </p:spPr>
        <p:txBody>
          <a:bodyPr/>
          <a:lstStyle>
            <a:lvl1pPr algn="l" rtl="0" eaLnBrk="1" fontAlgn="base" hangingPunct="1">
              <a:lnSpc>
                <a:spcPct val="90000"/>
              </a:lnSpc>
              <a:spcBef>
                <a:spcPts val="1000"/>
              </a:spcBef>
              <a:spcAft>
                <a:spcPct val="0"/>
              </a:spcAft>
              <a:defRPr kern="1200">
                <a:solidFill>
                  <a:srgbClr val="595959"/>
                </a:solidFill>
                <a:latin typeface="Arial" panose="020B0604020202020204" pitchFamily="34" charset="0"/>
                <a:ea typeface="+mn-ea"/>
                <a:cs typeface="Arial" panose="020B0604020202020204" pitchFamily="34" charset="0"/>
              </a:defRPr>
            </a:lvl1pPr>
            <a:lvl2pPr marL="180975" indent="-173038" algn="l" rtl="0" eaLnBrk="1" fontAlgn="base" hangingPunct="1">
              <a:lnSpc>
                <a:spcPct val="90000"/>
              </a:lnSpc>
              <a:spcBef>
                <a:spcPts val="500"/>
              </a:spcBef>
              <a:spcAft>
                <a:spcPct val="0"/>
              </a:spcAft>
              <a:buClr>
                <a:srgbClr val="C5DC6F"/>
              </a:buClr>
              <a:buFont typeface="Wingdings" panose="05000000000000000000" pitchFamily="2" charset="2"/>
              <a:buChar char="§"/>
              <a:defRPr kern="1200">
                <a:solidFill>
                  <a:srgbClr val="595959"/>
                </a:solidFill>
                <a:latin typeface="Arial" panose="020B0604020202020204" pitchFamily="34" charset="0"/>
                <a:ea typeface="+mn-ea"/>
                <a:cs typeface="Arial" panose="020B0604020202020204" pitchFamily="34" charset="0"/>
              </a:defRPr>
            </a:lvl2pPr>
            <a:lvl3pPr marL="449263" indent="-225425" algn="l" rtl="0" eaLnBrk="1" fontAlgn="base" hangingPunct="1">
              <a:lnSpc>
                <a:spcPct val="90000"/>
              </a:lnSpc>
              <a:spcBef>
                <a:spcPts val="500"/>
              </a:spcBef>
              <a:spcAft>
                <a:spcPct val="0"/>
              </a:spcAft>
              <a:buClr>
                <a:srgbClr val="C5DC6F"/>
              </a:buClr>
              <a:buFont typeface="Wingdings" panose="05000000000000000000" pitchFamily="2" charset="2"/>
              <a:buChar char="ü"/>
              <a:defRPr kern="1200">
                <a:solidFill>
                  <a:srgbClr val="595959"/>
                </a:solidFill>
                <a:latin typeface="Arial" panose="020B0604020202020204" pitchFamily="34" charset="0"/>
                <a:ea typeface="+mn-ea"/>
                <a:cs typeface="Arial" panose="020B0604020202020204" pitchFamily="34" charset="0"/>
              </a:defRPr>
            </a:lvl3pPr>
            <a:lvl4pPr algn="l" rtl="0" eaLnBrk="1" fontAlgn="base" hangingPunct="1">
              <a:lnSpc>
                <a:spcPct val="90000"/>
              </a:lnSpc>
              <a:spcBef>
                <a:spcPts val="500"/>
              </a:spcBef>
              <a:spcAft>
                <a:spcPct val="0"/>
              </a:spcAft>
              <a:buClr>
                <a:srgbClr val="C5DC6F"/>
              </a:buClr>
              <a:buFont typeface="Wingdings" panose="05000000000000000000" pitchFamily="2" charset="2"/>
              <a:defRPr kern="1200">
                <a:solidFill>
                  <a:srgbClr val="595959"/>
                </a:solidFill>
                <a:latin typeface="Arial" panose="020B0604020202020204" pitchFamily="34" charset="0"/>
                <a:ea typeface="+mn-ea"/>
                <a:cs typeface="Arial" panose="020B0604020202020204" pitchFamily="34" charset="0"/>
              </a:defRPr>
            </a:lvl4pPr>
            <a:lvl5pPr marL="46038" algn="l" rtl="0" eaLnBrk="1" fontAlgn="base" hangingPunct="1">
              <a:lnSpc>
                <a:spcPct val="90000"/>
              </a:lnSpc>
              <a:spcBef>
                <a:spcPts val="500"/>
              </a:spcBef>
              <a:spcAft>
                <a:spcPct val="0"/>
              </a:spcAft>
              <a:defRPr u="sng" kern="1200">
                <a:solidFill>
                  <a:srgbClr val="005D7D"/>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r-CA">
                <a:latin typeface="+mn-lt"/>
                <a:ea typeface="Verdana" panose="020B0604030504040204" pitchFamily="34" charset="0"/>
                <a:cs typeface="Verdana" panose="020B0604030504040204" pitchFamily="34" charset="0"/>
              </a:rPr>
              <a:t>Formation d’infirmière ou d’infirmier</a:t>
            </a:r>
          </a:p>
        </p:txBody>
      </p:sp>
      <p:grpSp>
        <p:nvGrpSpPr>
          <p:cNvPr id="136" name="Group 135">
            <a:extLst>
              <a:ext uri="{FF2B5EF4-FFF2-40B4-BE49-F238E27FC236}">
                <a16:creationId xmlns:a16="http://schemas.microsoft.com/office/drawing/2014/main" id="{0A61DFED-98C5-9218-BF34-ECD0A958A7C6}"/>
              </a:ext>
              <a:ext uri="{C183D7F6-B498-43B3-948B-1728B52AA6E4}">
                <adec:decorative xmlns:adec="http://schemas.microsoft.com/office/drawing/2017/decorative" val="1"/>
              </a:ext>
            </a:extLst>
          </p:cNvPr>
          <p:cNvGrpSpPr/>
          <p:nvPr/>
        </p:nvGrpSpPr>
        <p:grpSpPr>
          <a:xfrm>
            <a:off x="1140694" y="1988895"/>
            <a:ext cx="1171575" cy="1000077"/>
            <a:chOff x="5510212" y="2928984"/>
            <a:chExt cx="1171575" cy="1000077"/>
          </a:xfrm>
        </p:grpSpPr>
        <p:sp>
          <p:nvSpPr>
            <p:cNvPr id="132" name="Freeform: Shape 131">
              <a:extLst>
                <a:ext uri="{FF2B5EF4-FFF2-40B4-BE49-F238E27FC236}">
                  <a16:creationId xmlns:a16="http://schemas.microsoft.com/office/drawing/2014/main" id="{0B057A48-6A9A-D969-907E-DB32A0914EF0}"/>
                </a:ext>
              </a:extLst>
            </p:cNvPr>
            <p:cNvSpPr/>
            <p:nvPr/>
          </p:nvSpPr>
          <p:spPr>
            <a:xfrm>
              <a:off x="6353460" y="3785520"/>
              <a:ext cx="38766" cy="95916"/>
            </a:xfrm>
            <a:custGeom>
              <a:avLst/>
              <a:gdLst>
                <a:gd name="connsiteX0" fmla="*/ 0 w 38766"/>
                <a:gd name="connsiteY0" fmla="*/ 95536 h 95916"/>
                <a:gd name="connsiteX1" fmla="*/ 38386 w 38766"/>
                <a:gd name="connsiteY1" fmla="*/ 95917 h 95916"/>
                <a:gd name="connsiteX2" fmla="*/ 38767 w 38766"/>
                <a:gd name="connsiteY2" fmla="*/ 95536 h 95916"/>
                <a:gd name="connsiteX3" fmla="*/ 38767 w 38766"/>
                <a:gd name="connsiteY3" fmla="*/ 381 h 95916"/>
                <a:gd name="connsiteX4" fmla="*/ 381 w 38766"/>
                <a:gd name="connsiteY4" fmla="*/ 0 h 95916"/>
                <a:gd name="connsiteX5" fmla="*/ 0 w 38766"/>
                <a:gd name="connsiteY5" fmla="*/ 95536 h 95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766" h="95916">
                  <a:moveTo>
                    <a:pt x="0" y="95536"/>
                  </a:moveTo>
                  <a:lnTo>
                    <a:pt x="38386" y="95917"/>
                  </a:lnTo>
                  <a:lnTo>
                    <a:pt x="38767" y="95536"/>
                  </a:lnTo>
                  <a:lnTo>
                    <a:pt x="38767" y="381"/>
                  </a:lnTo>
                  <a:lnTo>
                    <a:pt x="381" y="0"/>
                  </a:lnTo>
                  <a:lnTo>
                    <a:pt x="0" y="95536"/>
                  </a:lnTo>
                  <a:close/>
                </a:path>
              </a:pathLst>
            </a:custGeom>
            <a:solidFill>
              <a:srgbClr val="FFFFFF"/>
            </a:solidFill>
            <a:ln w="9525" cap="flat">
              <a:noFill/>
              <a:prstDash val="solid"/>
              <a:miter/>
            </a:ln>
          </p:spPr>
          <p:txBody>
            <a:bodyPr rtlCol="0" anchor="ctr"/>
            <a:lstStyle/>
            <a:p>
              <a:endParaRPr lang="en-US"/>
            </a:p>
          </p:txBody>
        </p:sp>
        <p:sp>
          <p:nvSpPr>
            <p:cNvPr id="133" name="Freeform: Shape 132">
              <a:extLst>
                <a:ext uri="{FF2B5EF4-FFF2-40B4-BE49-F238E27FC236}">
                  <a16:creationId xmlns:a16="http://schemas.microsoft.com/office/drawing/2014/main" id="{ABBBD9A3-9D3B-E118-8D49-10B6CB7F873C}"/>
                </a:ext>
              </a:extLst>
            </p:cNvPr>
            <p:cNvSpPr/>
            <p:nvPr/>
          </p:nvSpPr>
          <p:spPr>
            <a:xfrm>
              <a:off x="5574982" y="2977419"/>
              <a:ext cx="1042034" cy="725561"/>
            </a:xfrm>
            <a:custGeom>
              <a:avLst/>
              <a:gdLst>
                <a:gd name="connsiteX0" fmla="*/ 859250 w 1042034"/>
                <a:gd name="connsiteY0" fmla="*/ 631889 h 725561"/>
                <a:gd name="connsiteX1" fmla="*/ 914114 w 1042034"/>
                <a:gd name="connsiteY1" fmla="*/ 595408 h 725561"/>
                <a:gd name="connsiteX2" fmla="*/ 914114 w 1042034"/>
                <a:gd name="connsiteY2" fmla="*/ 316421 h 725561"/>
                <a:gd name="connsiteX3" fmla="*/ 880491 w 1042034"/>
                <a:gd name="connsiteY3" fmla="*/ 330137 h 725561"/>
                <a:gd name="connsiteX4" fmla="*/ 849440 w 1042034"/>
                <a:gd name="connsiteY4" fmla="*/ 317087 h 725561"/>
                <a:gd name="connsiteX5" fmla="*/ 862489 w 1042034"/>
                <a:gd name="connsiteY5" fmla="*/ 286036 h 725561"/>
                <a:gd name="connsiteX6" fmla="*/ 1042035 w 1042034"/>
                <a:gd name="connsiteY6" fmla="*/ 212693 h 725561"/>
                <a:gd name="connsiteX7" fmla="*/ 521018 w 1042034"/>
                <a:gd name="connsiteY7" fmla="*/ 0 h 725561"/>
                <a:gd name="connsiteX8" fmla="*/ 0 w 1042034"/>
                <a:gd name="connsiteY8" fmla="*/ 212693 h 725561"/>
                <a:gd name="connsiteX9" fmla="*/ 521018 w 1042034"/>
                <a:gd name="connsiteY9" fmla="*/ 425387 h 725561"/>
                <a:gd name="connsiteX10" fmla="*/ 687229 w 1042034"/>
                <a:gd name="connsiteY10" fmla="*/ 357569 h 725561"/>
                <a:gd name="connsiteX11" fmla="*/ 718280 w 1042034"/>
                <a:gd name="connsiteY11" fmla="*/ 370618 h 725561"/>
                <a:gd name="connsiteX12" fmla="*/ 705231 w 1042034"/>
                <a:gd name="connsiteY12" fmla="*/ 401669 h 725561"/>
                <a:gd name="connsiteX13" fmla="*/ 534829 w 1042034"/>
                <a:gd name="connsiteY13" fmla="*/ 471202 h 725561"/>
                <a:gd name="connsiteX14" fmla="*/ 521018 w 1042034"/>
                <a:gd name="connsiteY14" fmla="*/ 473964 h 725561"/>
                <a:gd name="connsiteX15" fmla="*/ 507206 w 1042034"/>
                <a:gd name="connsiteY15" fmla="*/ 471202 h 725561"/>
                <a:gd name="connsiteX16" fmla="*/ 128016 w 1042034"/>
                <a:gd name="connsiteY16" fmla="*/ 316421 h 725561"/>
                <a:gd name="connsiteX17" fmla="*/ 128016 w 1042034"/>
                <a:gd name="connsiteY17" fmla="*/ 595408 h 725561"/>
                <a:gd name="connsiteX18" fmla="*/ 690182 w 1042034"/>
                <a:gd name="connsiteY18" fmla="*/ 703231 h 725561"/>
                <a:gd name="connsiteX19" fmla="*/ 717899 w 1042034"/>
                <a:gd name="connsiteY19" fmla="*/ 716471 h 725561"/>
                <a:gd name="connsiteX20" fmla="*/ 772382 w 1042034"/>
                <a:gd name="connsiteY20" fmla="*/ 696563 h 725561"/>
                <a:gd name="connsiteX21" fmla="*/ 772382 w 1042034"/>
                <a:gd name="connsiteY21" fmla="*/ 354140 h 725561"/>
                <a:gd name="connsiteX22" fmla="*/ 511112 w 1042034"/>
                <a:gd name="connsiteY22" fmla="*/ 234410 h 725561"/>
                <a:gd name="connsiteX23" fmla="*/ 499396 w 1042034"/>
                <a:gd name="connsiteY23" fmla="*/ 202883 h 725561"/>
                <a:gd name="connsiteX24" fmla="*/ 530924 w 1042034"/>
                <a:gd name="connsiteY24" fmla="*/ 191167 h 725561"/>
                <a:gd name="connsiteX25" fmla="*/ 806101 w 1042034"/>
                <a:gd name="connsiteY25" fmla="*/ 317278 h 725561"/>
                <a:gd name="connsiteX26" fmla="*/ 820007 w 1042034"/>
                <a:gd name="connsiteY26" fmla="*/ 338899 h 725561"/>
                <a:gd name="connsiteX27" fmla="*/ 820007 w 1042034"/>
                <a:gd name="connsiteY27" fmla="*/ 674656 h 725561"/>
                <a:gd name="connsiteX28" fmla="*/ 848678 w 1042034"/>
                <a:gd name="connsiteY28" fmla="*/ 659130 h 725561"/>
                <a:gd name="connsiteX29" fmla="*/ 859250 w 1042034"/>
                <a:gd name="connsiteY29" fmla="*/ 631984 h 725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42034" h="725561">
                  <a:moveTo>
                    <a:pt x="859250" y="631889"/>
                  </a:moveTo>
                  <a:cubicBezTo>
                    <a:pt x="877919" y="620744"/>
                    <a:pt x="896398" y="608457"/>
                    <a:pt x="914114" y="595408"/>
                  </a:cubicBezTo>
                  <a:lnTo>
                    <a:pt x="914114" y="316421"/>
                  </a:lnTo>
                  <a:lnTo>
                    <a:pt x="880491" y="330137"/>
                  </a:lnTo>
                  <a:cubicBezTo>
                    <a:pt x="868299" y="335090"/>
                    <a:pt x="854393" y="329279"/>
                    <a:pt x="849440" y="317087"/>
                  </a:cubicBezTo>
                  <a:cubicBezTo>
                    <a:pt x="844487" y="304895"/>
                    <a:pt x="850297" y="290989"/>
                    <a:pt x="862489" y="286036"/>
                  </a:cubicBezTo>
                  <a:lnTo>
                    <a:pt x="1042035" y="212693"/>
                  </a:lnTo>
                  <a:lnTo>
                    <a:pt x="521018" y="0"/>
                  </a:lnTo>
                  <a:lnTo>
                    <a:pt x="0" y="212693"/>
                  </a:lnTo>
                  <a:lnTo>
                    <a:pt x="521018" y="425387"/>
                  </a:lnTo>
                  <a:lnTo>
                    <a:pt x="687229" y="357569"/>
                  </a:lnTo>
                  <a:cubicBezTo>
                    <a:pt x="699326" y="352616"/>
                    <a:pt x="713327" y="358426"/>
                    <a:pt x="718280" y="370618"/>
                  </a:cubicBezTo>
                  <a:cubicBezTo>
                    <a:pt x="723233" y="382810"/>
                    <a:pt x="717423" y="396716"/>
                    <a:pt x="705231" y="401669"/>
                  </a:cubicBezTo>
                  <a:lnTo>
                    <a:pt x="534829" y="471202"/>
                  </a:lnTo>
                  <a:cubicBezTo>
                    <a:pt x="530352" y="473012"/>
                    <a:pt x="525685" y="473964"/>
                    <a:pt x="521018" y="473964"/>
                  </a:cubicBezTo>
                  <a:cubicBezTo>
                    <a:pt x="516350" y="473964"/>
                    <a:pt x="511683" y="473107"/>
                    <a:pt x="507206" y="471202"/>
                  </a:cubicBezTo>
                  <a:lnTo>
                    <a:pt x="128016" y="316421"/>
                  </a:lnTo>
                  <a:lnTo>
                    <a:pt x="128016" y="595408"/>
                  </a:lnTo>
                  <a:cubicBezTo>
                    <a:pt x="290894" y="715709"/>
                    <a:pt x="495014" y="755047"/>
                    <a:pt x="690182" y="703231"/>
                  </a:cubicBezTo>
                  <a:cubicBezTo>
                    <a:pt x="701612" y="700183"/>
                    <a:pt x="713232" y="706088"/>
                    <a:pt x="717899" y="716471"/>
                  </a:cubicBezTo>
                  <a:cubicBezTo>
                    <a:pt x="736283" y="710565"/>
                    <a:pt x="754475" y="703993"/>
                    <a:pt x="772382" y="696563"/>
                  </a:cubicBezTo>
                  <a:lnTo>
                    <a:pt x="772382" y="354140"/>
                  </a:lnTo>
                  <a:lnTo>
                    <a:pt x="511112" y="234410"/>
                  </a:lnTo>
                  <a:cubicBezTo>
                    <a:pt x="499110" y="228886"/>
                    <a:pt x="493871" y="214789"/>
                    <a:pt x="499396" y="202883"/>
                  </a:cubicBezTo>
                  <a:cubicBezTo>
                    <a:pt x="504825" y="190976"/>
                    <a:pt x="519017" y="185642"/>
                    <a:pt x="530924" y="191167"/>
                  </a:cubicBezTo>
                  <a:lnTo>
                    <a:pt x="806101" y="317278"/>
                  </a:lnTo>
                  <a:cubicBezTo>
                    <a:pt x="814578" y="321183"/>
                    <a:pt x="820007" y="329565"/>
                    <a:pt x="820007" y="338899"/>
                  </a:cubicBezTo>
                  <a:lnTo>
                    <a:pt x="820007" y="674656"/>
                  </a:lnTo>
                  <a:cubicBezTo>
                    <a:pt x="829628" y="669703"/>
                    <a:pt x="839248" y="664559"/>
                    <a:pt x="848678" y="659130"/>
                  </a:cubicBezTo>
                  <a:cubicBezTo>
                    <a:pt x="845725" y="648938"/>
                    <a:pt x="849725" y="637699"/>
                    <a:pt x="859250" y="631984"/>
                  </a:cubicBezTo>
                  <a:close/>
                </a:path>
              </a:pathLst>
            </a:custGeom>
            <a:solidFill>
              <a:srgbClr val="C5DC6F"/>
            </a:solidFill>
            <a:ln w="9525" cap="flat">
              <a:noFill/>
              <a:prstDash val="solid"/>
              <a:miter/>
            </a:ln>
          </p:spPr>
          <p:txBody>
            <a:bodyPr rtlCol="0" anchor="ctr"/>
            <a:lstStyle/>
            <a:p>
              <a:endParaRPr lang="en-US"/>
            </a:p>
          </p:txBody>
        </p:sp>
        <p:sp>
          <p:nvSpPr>
            <p:cNvPr id="134" name="Freeform: Shape 133">
              <a:extLst>
                <a:ext uri="{FF2B5EF4-FFF2-40B4-BE49-F238E27FC236}">
                  <a16:creationId xmlns:a16="http://schemas.microsoft.com/office/drawing/2014/main" id="{7E9F24BE-1A4F-3E12-5764-F8B1D281953A}"/>
                </a:ext>
              </a:extLst>
            </p:cNvPr>
            <p:cNvSpPr/>
            <p:nvPr/>
          </p:nvSpPr>
          <p:spPr>
            <a:xfrm>
              <a:off x="5510212" y="2928984"/>
              <a:ext cx="1171575" cy="821578"/>
            </a:xfrm>
            <a:custGeom>
              <a:avLst/>
              <a:gdLst>
                <a:gd name="connsiteX0" fmla="*/ 1148620 w 1171575"/>
                <a:gd name="connsiteY0" fmla="*/ 226743 h 821578"/>
                <a:gd name="connsiteX1" fmla="*/ 599599 w 1171575"/>
                <a:gd name="connsiteY1" fmla="*/ 2715 h 821578"/>
                <a:gd name="connsiteX2" fmla="*/ 571976 w 1171575"/>
                <a:gd name="connsiteY2" fmla="*/ 2715 h 821578"/>
                <a:gd name="connsiteX3" fmla="*/ 22955 w 1171575"/>
                <a:gd name="connsiteY3" fmla="*/ 226743 h 821578"/>
                <a:gd name="connsiteX4" fmla="*/ 0 w 1171575"/>
                <a:gd name="connsiteY4" fmla="*/ 261128 h 821578"/>
                <a:gd name="connsiteX5" fmla="*/ 23051 w 1171575"/>
                <a:gd name="connsiteY5" fmla="*/ 295513 h 821578"/>
                <a:gd name="connsiteX6" fmla="*/ 145161 w 1171575"/>
                <a:gd name="connsiteY6" fmla="*/ 345329 h 821578"/>
                <a:gd name="connsiteX7" fmla="*/ 145161 w 1171575"/>
                <a:gd name="connsiteY7" fmla="*/ 655653 h 821578"/>
                <a:gd name="connsiteX8" fmla="*/ 154496 w 1171575"/>
                <a:gd name="connsiteY8" fmla="*/ 674608 h 821578"/>
                <a:gd name="connsiteX9" fmla="*/ 584645 w 1171575"/>
                <a:gd name="connsiteY9" fmla="*/ 821579 h 821578"/>
                <a:gd name="connsiteX10" fmla="*/ 767144 w 1171575"/>
                <a:gd name="connsiteY10" fmla="*/ 797671 h 821578"/>
                <a:gd name="connsiteX11" fmla="*/ 784003 w 1171575"/>
                <a:gd name="connsiteY11" fmla="*/ 768525 h 821578"/>
                <a:gd name="connsiteX12" fmla="*/ 782669 w 1171575"/>
                <a:gd name="connsiteY12" fmla="*/ 764905 h 821578"/>
                <a:gd name="connsiteX13" fmla="*/ 754952 w 1171575"/>
                <a:gd name="connsiteY13" fmla="*/ 751665 h 821578"/>
                <a:gd name="connsiteX14" fmla="*/ 192786 w 1171575"/>
                <a:gd name="connsiteY14" fmla="*/ 643842 h 821578"/>
                <a:gd name="connsiteX15" fmla="*/ 192786 w 1171575"/>
                <a:gd name="connsiteY15" fmla="*/ 364855 h 821578"/>
                <a:gd name="connsiteX16" fmla="*/ 571976 w 1171575"/>
                <a:gd name="connsiteY16" fmla="*/ 519636 h 821578"/>
                <a:gd name="connsiteX17" fmla="*/ 585788 w 1171575"/>
                <a:gd name="connsiteY17" fmla="*/ 522399 h 821578"/>
                <a:gd name="connsiteX18" fmla="*/ 599599 w 1171575"/>
                <a:gd name="connsiteY18" fmla="*/ 519636 h 821578"/>
                <a:gd name="connsiteX19" fmla="*/ 770001 w 1171575"/>
                <a:gd name="connsiteY19" fmla="*/ 450104 h 821578"/>
                <a:gd name="connsiteX20" fmla="*/ 783050 w 1171575"/>
                <a:gd name="connsiteY20" fmla="*/ 419052 h 821578"/>
                <a:gd name="connsiteX21" fmla="*/ 751999 w 1171575"/>
                <a:gd name="connsiteY21" fmla="*/ 406003 h 821578"/>
                <a:gd name="connsiteX22" fmla="*/ 585788 w 1171575"/>
                <a:gd name="connsiteY22" fmla="*/ 473821 h 821578"/>
                <a:gd name="connsiteX23" fmla="*/ 64770 w 1171575"/>
                <a:gd name="connsiteY23" fmla="*/ 261128 h 821578"/>
                <a:gd name="connsiteX24" fmla="*/ 585788 w 1171575"/>
                <a:gd name="connsiteY24" fmla="*/ 48435 h 821578"/>
                <a:gd name="connsiteX25" fmla="*/ 1106805 w 1171575"/>
                <a:gd name="connsiteY25" fmla="*/ 261128 h 821578"/>
                <a:gd name="connsiteX26" fmla="*/ 927259 w 1171575"/>
                <a:gd name="connsiteY26" fmla="*/ 334470 h 821578"/>
                <a:gd name="connsiteX27" fmla="*/ 914210 w 1171575"/>
                <a:gd name="connsiteY27" fmla="*/ 365522 h 821578"/>
                <a:gd name="connsiteX28" fmla="*/ 945261 w 1171575"/>
                <a:gd name="connsiteY28" fmla="*/ 378571 h 821578"/>
                <a:gd name="connsiteX29" fmla="*/ 978884 w 1171575"/>
                <a:gd name="connsiteY29" fmla="*/ 364855 h 821578"/>
                <a:gd name="connsiteX30" fmla="*/ 978884 w 1171575"/>
                <a:gd name="connsiteY30" fmla="*/ 643842 h 821578"/>
                <a:gd name="connsiteX31" fmla="*/ 924020 w 1171575"/>
                <a:gd name="connsiteY31" fmla="*/ 680323 h 821578"/>
                <a:gd name="connsiteX32" fmla="*/ 913448 w 1171575"/>
                <a:gd name="connsiteY32" fmla="*/ 707469 h 821578"/>
                <a:gd name="connsiteX33" fmla="*/ 915734 w 1171575"/>
                <a:gd name="connsiteY33" fmla="*/ 712994 h 821578"/>
                <a:gd name="connsiteX34" fmla="*/ 936212 w 1171575"/>
                <a:gd name="connsiteY34" fmla="*/ 724614 h 821578"/>
                <a:gd name="connsiteX35" fmla="*/ 948404 w 1171575"/>
                <a:gd name="connsiteY35" fmla="*/ 721281 h 821578"/>
                <a:gd name="connsiteX36" fmla="*/ 1017175 w 1171575"/>
                <a:gd name="connsiteY36" fmla="*/ 674703 h 821578"/>
                <a:gd name="connsiteX37" fmla="*/ 1026509 w 1171575"/>
                <a:gd name="connsiteY37" fmla="*/ 655749 h 821578"/>
                <a:gd name="connsiteX38" fmla="*/ 1026509 w 1171575"/>
                <a:gd name="connsiteY38" fmla="*/ 345424 h 821578"/>
                <a:gd name="connsiteX39" fmla="*/ 1148620 w 1171575"/>
                <a:gd name="connsiteY39" fmla="*/ 295608 h 821578"/>
                <a:gd name="connsiteX40" fmla="*/ 1171575 w 1171575"/>
                <a:gd name="connsiteY40" fmla="*/ 261223 h 821578"/>
                <a:gd name="connsiteX41" fmla="*/ 1148620 w 1171575"/>
                <a:gd name="connsiteY41" fmla="*/ 226838 h 821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171575" h="821578">
                  <a:moveTo>
                    <a:pt x="1148620" y="226743"/>
                  </a:moveTo>
                  <a:lnTo>
                    <a:pt x="599599" y="2715"/>
                  </a:lnTo>
                  <a:cubicBezTo>
                    <a:pt x="590645" y="-905"/>
                    <a:pt x="580835" y="-905"/>
                    <a:pt x="571976" y="2715"/>
                  </a:cubicBezTo>
                  <a:lnTo>
                    <a:pt x="22955" y="226743"/>
                  </a:lnTo>
                  <a:cubicBezTo>
                    <a:pt x="8954" y="232458"/>
                    <a:pt x="0" y="245983"/>
                    <a:pt x="0" y="261128"/>
                  </a:cubicBezTo>
                  <a:cubicBezTo>
                    <a:pt x="0" y="276273"/>
                    <a:pt x="9049" y="289798"/>
                    <a:pt x="23051" y="295513"/>
                  </a:cubicBezTo>
                  <a:lnTo>
                    <a:pt x="145161" y="345329"/>
                  </a:lnTo>
                  <a:lnTo>
                    <a:pt x="145161" y="655653"/>
                  </a:lnTo>
                  <a:cubicBezTo>
                    <a:pt x="145161" y="663083"/>
                    <a:pt x="148590" y="670036"/>
                    <a:pt x="154496" y="674608"/>
                  </a:cubicBezTo>
                  <a:cubicBezTo>
                    <a:pt x="280702" y="771192"/>
                    <a:pt x="431101" y="821579"/>
                    <a:pt x="584645" y="821579"/>
                  </a:cubicBezTo>
                  <a:cubicBezTo>
                    <a:pt x="645414" y="821579"/>
                    <a:pt x="706660" y="813673"/>
                    <a:pt x="767144" y="797671"/>
                  </a:cubicBezTo>
                  <a:cubicBezTo>
                    <a:pt x="779812" y="794337"/>
                    <a:pt x="787432" y="781288"/>
                    <a:pt x="784003" y="768525"/>
                  </a:cubicBezTo>
                  <a:cubicBezTo>
                    <a:pt x="783622" y="767191"/>
                    <a:pt x="783146" y="766048"/>
                    <a:pt x="782669" y="764905"/>
                  </a:cubicBezTo>
                  <a:cubicBezTo>
                    <a:pt x="778002" y="754428"/>
                    <a:pt x="766286" y="748617"/>
                    <a:pt x="754952" y="751665"/>
                  </a:cubicBezTo>
                  <a:cubicBezTo>
                    <a:pt x="559784" y="803481"/>
                    <a:pt x="355664" y="764143"/>
                    <a:pt x="192786" y="643842"/>
                  </a:cubicBezTo>
                  <a:lnTo>
                    <a:pt x="192786" y="364855"/>
                  </a:lnTo>
                  <a:lnTo>
                    <a:pt x="571976" y="519636"/>
                  </a:lnTo>
                  <a:cubicBezTo>
                    <a:pt x="576453" y="521446"/>
                    <a:pt x="581120" y="522399"/>
                    <a:pt x="585788" y="522399"/>
                  </a:cubicBezTo>
                  <a:cubicBezTo>
                    <a:pt x="590455" y="522399"/>
                    <a:pt x="595122" y="521541"/>
                    <a:pt x="599599" y="519636"/>
                  </a:cubicBezTo>
                  <a:lnTo>
                    <a:pt x="770001" y="450104"/>
                  </a:lnTo>
                  <a:cubicBezTo>
                    <a:pt x="782193" y="445151"/>
                    <a:pt x="788003" y="431244"/>
                    <a:pt x="783050" y="419052"/>
                  </a:cubicBezTo>
                  <a:cubicBezTo>
                    <a:pt x="778097" y="406860"/>
                    <a:pt x="764191" y="401050"/>
                    <a:pt x="751999" y="406003"/>
                  </a:cubicBezTo>
                  <a:lnTo>
                    <a:pt x="585788" y="473821"/>
                  </a:lnTo>
                  <a:lnTo>
                    <a:pt x="64770" y="261128"/>
                  </a:lnTo>
                  <a:lnTo>
                    <a:pt x="585788" y="48435"/>
                  </a:lnTo>
                  <a:lnTo>
                    <a:pt x="1106805" y="261128"/>
                  </a:lnTo>
                  <a:lnTo>
                    <a:pt x="927259" y="334470"/>
                  </a:lnTo>
                  <a:cubicBezTo>
                    <a:pt x="915067" y="339423"/>
                    <a:pt x="909257" y="353330"/>
                    <a:pt x="914210" y="365522"/>
                  </a:cubicBezTo>
                  <a:cubicBezTo>
                    <a:pt x="919163" y="377714"/>
                    <a:pt x="933069" y="383524"/>
                    <a:pt x="945261" y="378571"/>
                  </a:cubicBezTo>
                  <a:lnTo>
                    <a:pt x="978884" y="364855"/>
                  </a:lnTo>
                  <a:lnTo>
                    <a:pt x="978884" y="643842"/>
                  </a:lnTo>
                  <a:cubicBezTo>
                    <a:pt x="961168" y="656892"/>
                    <a:pt x="942785" y="669179"/>
                    <a:pt x="924020" y="680323"/>
                  </a:cubicBezTo>
                  <a:cubicBezTo>
                    <a:pt x="914495" y="686038"/>
                    <a:pt x="910495" y="697278"/>
                    <a:pt x="913448" y="707469"/>
                  </a:cubicBezTo>
                  <a:cubicBezTo>
                    <a:pt x="914019" y="709374"/>
                    <a:pt x="914686" y="711184"/>
                    <a:pt x="915734" y="712994"/>
                  </a:cubicBezTo>
                  <a:cubicBezTo>
                    <a:pt x="920210" y="720519"/>
                    <a:pt x="928116" y="724614"/>
                    <a:pt x="936212" y="724614"/>
                  </a:cubicBezTo>
                  <a:cubicBezTo>
                    <a:pt x="940403" y="724614"/>
                    <a:pt x="944594" y="723567"/>
                    <a:pt x="948404" y="721281"/>
                  </a:cubicBezTo>
                  <a:cubicBezTo>
                    <a:pt x="972026" y="707184"/>
                    <a:pt x="995172" y="691563"/>
                    <a:pt x="1017175" y="674703"/>
                  </a:cubicBezTo>
                  <a:cubicBezTo>
                    <a:pt x="1023080" y="670227"/>
                    <a:pt x="1026509" y="663178"/>
                    <a:pt x="1026509" y="655749"/>
                  </a:cubicBezTo>
                  <a:lnTo>
                    <a:pt x="1026509" y="345424"/>
                  </a:lnTo>
                  <a:lnTo>
                    <a:pt x="1148620" y="295608"/>
                  </a:lnTo>
                  <a:cubicBezTo>
                    <a:pt x="1162526" y="289893"/>
                    <a:pt x="1171575" y="276368"/>
                    <a:pt x="1171575" y="261223"/>
                  </a:cubicBezTo>
                  <a:cubicBezTo>
                    <a:pt x="1171575" y="246078"/>
                    <a:pt x="1162526" y="232553"/>
                    <a:pt x="1148620" y="226838"/>
                  </a:cubicBezTo>
                  <a:close/>
                </a:path>
              </a:pathLst>
            </a:custGeom>
            <a:solidFill>
              <a:srgbClr val="404040"/>
            </a:solidFill>
            <a:ln w="9525"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C460A6F7-E3F8-EB34-85D2-D77A4503FB04}"/>
                </a:ext>
              </a:extLst>
            </p:cNvPr>
            <p:cNvSpPr/>
            <p:nvPr/>
          </p:nvSpPr>
          <p:spPr>
            <a:xfrm>
              <a:off x="6072193" y="3166306"/>
              <a:ext cx="367658" cy="762755"/>
            </a:xfrm>
            <a:custGeom>
              <a:avLst/>
              <a:gdLst>
                <a:gd name="connsiteX0" fmla="*/ 308890 w 367658"/>
                <a:gd name="connsiteY0" fmla="*/ 128296 h 762755"/>
                <a:gd name="connsiteX1" fmla="*/ 33712 w 367658"/>
                <a:gd name="connsiteY1" fmla="*/ 2185 h 762755"/>
                <a:gd name="connsiteX2" fmla="*/ 2185 w 367658"/>
                <a:gd name="connsiteY2" fmla="*/ 13900 h 762755"/>
                <a:gd name="connsiteX3" fmla="*/ 13900 w 367658"/>
                <a:gd name="connsiteY3" fmla="*/ 45428 h 762755"/>
                <a:gd name="connsiteX4" fmla="*/ 275171 w 367658"/>
                <a:gd name="connsiteY4" fmla="*/ 165157 h 762755"/>
                <a:gd name="connsiteX5" fmla="*/ 275171 w 367658"/>
                <a:gd name="connsiteY5" fmla="*/ 572256 h 762755"/>
                <a:gd name="connsiteX6" fmla="*/ 233642 w 367658"/>
                <a:gd name="connsiteY6" fmla="*/ 619595 h 762755"/>
                <a:gd name="connsiteX7" fmla="*/ 233642 w 367658"/>
                <a:gd name="connsiteY7" fmla="*/ 714750 h 762755"/>
                <a:gd name="connsiteX8" fmla="*/ 281648 w 367658"/>
                <a:gd name="connsiteY8" fmla="*/ 762756 h 762755"/>
                <a:gd name="connsiteX9" fmla="*/ 319653 w 367658"/>
                <a:gd name="connsiteY9" fmla="*/ 762756 h 762755"/>
                <a:gd name="connsiteX10" fmla="*/ 367659 w 367658"/>
                <a:gd name="connsiteY10" fmla="*/ 714750 h 762755"/>
                <a:gd name="connsiteX11" fmla="*/ 367659 w 367658"/>
                <a:gd name="connsiteY11" fmla="*/ 619595 h 762755"/>
                <a:gd name="connsiteX12" fmla="*/ 322796 w 367658"/>
                <a:gd name="connsiteY12" fmla="*/ 571875 h 762755"/>
                <a:gd name="connsiteX13" fmla="*/ 322796 w 367658"/>
                <a:gd name="connsiteY13" fmla="*/ 149822 h 762755"/>
                <a:gd name="connsiteX14" fmla="*/ 308890 w 367658"/>
                <a:gd name="connsiteY14" fmla="*/ 128200 h 762755"/>
                <a:gd name="connsiteX15" fmla="*/ 320034 w 367658"/>
                <a:gd name="connsiteY15" fmla="*/ 714750 h 762755"/>
                <a:gd name="connsiteX16" fmla="*/ 319653 w 367658"/>
                <a:gd name="connsiteY16" fmla="*/ 715131 h 762755"/>
                <a:gd name="connsiteX17" fmla="*/ 281267 w 367658"/>
                <a:gd name="connsiteY17" fmla="*/ 714750 h 762755"/>
                <a:gd name="connsiteX18" fmla="*/ 281648 w 367658"/>
                <a:gd name="connsiteY18" fmla="*/ 619214 h 762755"/>
                <a:gd name="connsiteX19" fmla="*/ 320034 w 367658"/>
                <a:gd name="connsiteY19" fmla="*/ 619595 h 762755"/>
                <a:gd name="connsiteX20" fmla="*/ 320034 w 367658"/>
                <a:gd name="connsiteY20" fmla="*/ 714750 h 762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67658" h="762755">
                  <a:moveTo>
                    <a:pt x="308890" y="128296"/>
                  </a:moveTo>
                  <a:lnTo>
                    <a:pt x="33712" y="2185"/>
                  </a:lnTo>
                  <a:cubicBezTo>
                    <a:pt x="21806" y="-3340"/>
                    <a:pt x="7614" y="1994"/>
                    <a:pt x="2185" y="13900"/>
                  </a:cubicBezTo>
                  <a:cubicBezTo>
                    <a:pt x="-3340" y="25807"/>
                    <a:pt x="1994" y="39999"/>
                    <a:pt x="13900" y="45428"/>
                  </a:cubicBezTo>
                  <a:lnTo>
                    <a:pt x="275171" y="165157"/>
                  </a:lnTo>
                  <a:lnTo>
                    <a:pt x="275171" y="572256"/>
                  </a:lnTo>
                  <a:cubicBezTo>
                    <a:pt x="251740" y="575494"/>
                    <a:pt x="233642" y="595402"/>
                    <a:pt x="233642" y="619595"/>
                  </a:cubicBezTo>
                  <a:lnTo>
                    <a:pt x="233642" y="714750"/>
                  </a:lnTo>
                  <a:cubicBezTo>
                    <a:pt x="233642" y="741229"/>
                    <a:pt x="255169" y="762756"/>
                    <a:pt x="281648" y="762756"/>
                  </a:cubicBezTo>
                  <a:lnTo>
                    <a:pt x="319653" y="762756"/>
                  </a:lnTo>
                  <a:cubicBezTo>
                    <a:pt x="346132" y="762756"/>
                    <a:pt x="367659" y="741229"/>
                    <a:pt x="367659" y="714750"/>
                  </a:cubicBezTo>
                  <a:lnTo>
                    <a:pt x="367659" y="619595"/>
                  </a:lnTo>
                  <a:cubicBezTo>
                    <a:pt x="367659" y="594163"/>
                    <a:pt x="347752" y="573494"/>
                    <a:pt x="322796" y="571875"/>
                  </a:cubicBezTo>
                  <a:lnTo>
                    <a:pt x="322796" y="149822"/>
                  </a:lnTo>
                  <a:cubicBezTo>
                    <a:pt x="322796" y="140488"/>
                    <a:pt x="317367" y="132010"/>
                    <a:pt x="308890" y="128200"/>
                  </a:cubicBezTo>
                  <a:close/>
                  <a:moveTo>
                    <a:pt x="320034" y="714750"/>
                  </a:moveTo>
                  <a:lnTo>
                    <a:pt x="319653" y="715131"/>
                  </a:lnTo>
                  <a:lnTo>
                    <a:pt x="281267" y="714750"/>
                  </a:lnTo>
                  <a:lnTo>
                    <a:pt x="281648" y="619214"/>
                  </a:lnTo>
                  <a:lnTo>
                    <a:pt x="320034" y="619595"/>
                  </a:lnTo>
                  <a:lnTo>
                    <a:pt x="320034" y="714750"/>
                  </a:lnTo>
                  <a:close/>
                </a:path>
              </a:pathLst>
            </a:custGeom>
            <a:solidFill>
              <a:srgbClr val="404040"/>
            </a:solidFill>
            <a:ln w="9525" cap="flat">
              <a:noFill/>
              <a:prstDash val="solid"/>
              <a:miter/>
            </a:ln>
          </p:spPr>
          <p:txBody>
            <a:bodyPr rtlCol="0" anchor="ctr"/>
            <a:lstStyle/>
            <a:p>
              <a:endParaRPr lang="en-US"/>
            </a:p>
          </p:txBody>
        </p:sp>
      </p:grpSp>
      <p:sp>
        <p:nvSpPr>
          <p:cNvPr id="9" name="Text Placeholder 6">
            <a:extLst>
              <a:ext uri="{FF2B5EF4-FFF2-40B4-BE49-F238E27FC236}">
                <a16:creationId xmlns:a16="http://schemas.microsoft.com/office/drawing/2014/main" id="{65440214-FEE6-515C-2E5E-028F596E01BA}"/>
              </a:ext>
            </a:extLst>
          </p:cNvPr>
          <p:cNvSpPr txBox="1">
            <a:spLocks/>
          </p:cNvSpPr>
          <p:nvPr/>
        </p:nvSpPr>
        <p:spPr>
          <a:xfrm>
            <a:off x="2825767" y="3189524"/>
            <a:ext cx="2089702" cy="705197"/>
          </a:xfrm>
          <a:prstGeom prst="rect">
            <a:avLst/>
          </a:prstGeom>
        </p:spPr>
        <p:txBody>
          <a:bodyPr/>
          <a:lstStyle>
            <a:lvl1pPr algn="l" rtl="0" eaLnBrk="1" fontAlgn="base" hangingPunct="1">
              <a:lnSpc>
                <a:spcPct val="90000"/>
              </a:lnSpc>
              <a:spcBef>
                <a:spcPts val="1000"/>
              </a:spcBef>
              <a:spcAft>
                <a:spcPct val="0"/>
              </a:spcAft>
              <a:defRPr kern="1200">
                <a:solidFill>
                  <a:srgbClr val="595959"/>
                </a:solidFill>
                <a:latin typeface="Arial" panose="020B0604020202020204" pitchFamily="34" charset="0"/>
                <a:ea typeface="+mn-ea"/>
                <a:cs typeface="Arial" panose="020B0604020202020204" pitchFamily="34" charset="0"/>
              </a:defRPr>
            </a:lvl1pPr>
            <a:lvl2pPr marL="180975" indent="-173038" algn="l" rtl="0" eaLnBrk="1" fontAlgn="base" hangingPunct="1">
              <a:lnSpc>
                <a:spcPct val="90000"/>
              </a:lnSpc>
              <a:spcBef>
                <a:spcPts val="500"/>
              </a:spcBef>
              <a:spcAft>
                <a:spcPct val="0"/>
              </a:spcAft>
              <a:buClr>
                <a:srgbClr val="C5DC6F"/>
              </a:buClr>
              <a:buFont typeface="Wingdings" panose="05000000000000000000" pitchFamily="2" charset="2"/>
              <a:buChar char="§"/>
              <a:defRPr kern="1200">
                <a:solidFill>
                  <a:srgbClr val="595959"/>
                </a:solidFill>
                <a:latin typeface="Arial" panose="020B0604020202020204" pitchFamily="34" charset="0"/>
                <a:ea typeface="+mn-ea"/>
                <a:cs typeface="Arial" panose="020B0604020202020204" pitchFamily="34" charset="0"/>
              </a:defRPr>
            </a:lvl2pPr>
            <a:lvl3pPr marL="449263" indent="-225425" algn="l" rtl="0" eaLnBrk="1" fontAlgn="base" hangingPunct="1">
              <a:lnSpc>
                <a:spcPct val="90000"/>
              </a:lnSpc>
              <a:spcBef>
                <a:spcPts val="500"/>
              </a:spcBef>
              <a:spcAft>
                <a:spcPct val="0"/>
              </a:spcAft>
              <a:buClr>
                <a:srgbClr val="C5DC6F"/>
              </a:buClr>
              <a:buFont typeface="Wingdings" panose="05000000000000000000" pitchFamily="2" charset="2"/>
              <a:buChar char="ü"/>
              <a:defRPr kern="1200">
                <a:solidFill>
                  <a:srgbClr val="595959"/>
                </a:solidFill>
                <a:latin typeface="Arial" panose="020B0604020202020204" pitchFamily="34" charset="0"/>
                <a:ea typeface="+mn-ea"/>
                <a:cs typeface="Arial" panose="020B0604020202020204" pitchFamily="34" charset="0"/>
              </a:defRPr>
            </a:lvl3pPr>
            <a:lvl4pPr algn="l" rtl="0" eaLnBrk="1" fontAlgn="base" hangingPunct="1">
              <a:lnSpc>
                <a:spcPct val="90000"/>
              </a:lnSpc>
              <a:spcBef>
                <a:spcPts val="500"/>
              </a:spcBef>
              <a:spcAft>
                <a:spcPct val="0"/>
              </a:spcAft>
              <a:buClr>
                <a:srgbClr val="C5DC6F"/>
              </a:buClr>
              <a:buFont typeface="Wingdings" panose="05000000000000000000" pitchFamily="2" charset="2"/>
              <a:defRPr kern="1200">
                <a:solidFill>
                  <a:srgbClr val="595959"/>
                </a:solidFill>
                <a:latin typeface="Arial" panose="020B0604020202020204" pitchFamily="34" charset="0"/>
                <a:ea typeface="+mn-ea"/>
                <a:cs typeface="Arial" panose="020B0604020202020204" pitchFamily="34" charset="0"/>
              </a:defRPr>
            </a:lvl4pPr>
            <a:lvl5pPr marL="46038" algn="l" rtl="0" eaLnBrk="1" fontAlgn="base" hangingPunct="1">
              <a:lnSpc>
                <a:spcPct val="90000"/>
              </a:lnSpc>
              <a:spcBef>
                <a:spcPts val="500"/>
              </a:spcBef>
              <a:spcAft>
                <a:spcPct val="0"/>
              </a:spcAft>
              <a:defRPr u="sng" kern="1200">
                <a:solidFill>
                  <a:srgbClr val="005D7D"/>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r-CA">
                <a:latin typeface="+mn-lt"/>
                <a:ea typeface="Verdana" panose="020B0604030504040204" pitchFamily="34" charset="0"/>
                <a:cs typeface="Verdana" panose="020B0604030504040204" pitchFamily="34" charset="0"/>
              </a:rPr>
              <a:t>Compétence linguistique </a:t>
            </a:r>
          </a:p>
        </p:txBody>
      </p:sp>
      <p:grpSp>
        <p:nvGrpSpPr>
          <p:cNvPr id="174" name="Group 173">
            <a:extLst>
              <a:ext uri="{FF2B5EF4-FFF2-40B4-BE49-F238E27FC236}">
                <a16:creationId xmlns:a16="http://schemas.microsoft.com/office/drawing/2014/main" id="{DD285375-7874-6B2D-63DA-A21FDAE49BF2}"/>
              </a:ext>
              <a:ext uri="{C183D7F6-B498-43B3-948B-1728B52AA6E4}">
                <adec:decorative xmlns:adec="http://schemas.microsoft.com/office/drawing/2017/decorative" val="1"/>
              </a:ext>
            </a:extLst>
          </p:cNvPr>
          <p:cNvGrpSpPr/>
          <p:nvPr/>
        </p:nvGrpSpPr>
        <p:grpSpPr>
          <a:xfrm>
            <a:off x="3375271" y="1984108"/>
            <a:ext cx="990695" cy="1009650"/>
            <a:chOff x="2792740" y="1956999"/>
            <a:chExt cx="990695" cy="1009650"/>
          </a:xfrm>
        </p:grpSpPr>
        <p:sp>
          <p:nvSpPr>
            <p:cNvPr id="171" name="Freeform: Shape 170">
              <a:extLst>
                <a:ext uri="{FF2B5EF4-FFF2-40B4-BE49-F238E27FC236}">
                  <a16:creationId xmlns:a16="http://schemas.microsoft.com/office/drawing/2014/main" id="{9AC289E1-2B14-6E18-EE7A-495F14BFEE6E}"/>
                </a:ext>
              </a:extLst>
            </p:cNvPr>
            <p:cNvSpPr/>
            <p:nvPr/>
          </p:nvSpPr>
          <p:spPr>
            <a:xfrm>
              <a:off x="3139545" y="2322378"/>
              <a:ext cx="596265" cy="596645"/>
            </a:xfrm>
            <a:custGeom>
              <a:avLst/>
              <a:gdLst>
                <a:gd name="connsiteX0" fmla="*/ 25813 w 596265"/>
                <a:gd name="connsiteY0" fmla="*/ 358426 h 596645"/>
                <a:gd name="connsiteX1" fmla="*/ 308896 w 596265"/>
                <a:gd name="connsiteY1" fmla="*/ 596646 h 596645"/>
                <a:gd name="connsiteX2" fmla="*/ 427482 w 596265"/>
                <a:gd name="connsiteY2" fmla="*/ 571024 h 596645"/>
                <a:gd name="connsiteX3" fmla="*/ 441960 w 596265"/>
                <a:gd name="connsiteY3" fmla="*/ 569309 h 596645"/>
                <a:gd name="connsiteX4" fmla="*/ 549497 w 596265"/>
                <a:gd name="connsiteY4" fmla="*/ 590455 h 596645"/>
                <a:gd name="connsiteX5" fmla="*/ 534448 w 596265"/>
                <a:gd name="connsiteY5" fmla="*/ 499586 h 596645"/>
                <a:gd name="connsiteX6" fmla="*/ 538829 w 596265"/>
                <a:gd name="connsiteY6" fmla="*/ 481394 h 596645"/>
                <a:gd name="connsiteX7" fmla="*/ 596265 w 596265"/>
                <a:gd name="connsiteY7" fmla="*/ 308515 h 596645"/>
                <a:gd name="connsiteX8" fmla="*/ 366808 w 596265"/>
                <a:gd name="connsiteY8" fmla="*/ 26289 h 596645"/>
                <a:gd name="connsiteX9" fmla="*/ 347853 w 596265"/>
                <a:gd name="connsiteY9" fmla="*/ 2000 h 596645"/>
                <a:gd name="connsiteX10" fmla="*/ 321755 w 596265"/>
                <a:gd name="connsiteY10" fmla="*/ 0 h 596645"/>
                <a:gd name="connsiteX11" fmla="*/ 191 w 596265"/>
                <a:gd name="connsiteY11" fmla="*/ 305753 h 596645"/>
                <a:gd name="connsiteX12" fmla="*/ 0 w 596265"/>
                <a:gd name="connsiteY12" fmla="*/ 311658 h 596645"/>
                <a:gd name="connsiteX13" fmla="*/ 1238 w 596265"/>
                <a:gd name="connsiteY13" fmla="*/ 338804 h 596645"/>
                <a:gd name="connsiteX14" fmla="*/ 25813 w 596265"/>
                <a:gd name="connsiteY14" fmla="*/ 358426 h 596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96265" h="596645">
                  <a:moveTo>
                    <a:pt x="25813" y="358426"/>
                  </a:moveTo>
                  <a:cubicBezTo>
                    <a:pt x="49816" y="496443"/>
                    <a:pt x="168878" y="596646"/>
                    <a:pt x="308896" y="596646"/>
                  </a:cubicBezTo>
                  <a:cubicBezTo>
                    <a:pt x="350234" y="596646"/>
                    <a:pt x="390144" y="588074"/>
                    <a:pt x="427482" y="571024"/>
                  </a:cubicBezTo>
                  <a:cubicBezTo>
                    <a:pt x="432054" y="568928"/>
                    <a:pt x="437102" y="568357"/>
                    <a:pt x="441960" y="569309"/>
                  </a:cubicBezTo>
                  <a:lnTo>
                    <a:pt x="549497" y="590455"/>
                  </a:lnTo>
                  <a:lnTo>
                    <a:pt x="534448" y="499586"/>
                  </a:lnTo>
                  <a:cubicBezTo>
                    <a:pt x="533400" y="493205"/>
                    <a:pt x="535019" y="486632"/>
                    <a:pt x="538829" y="481394"/>
                  </a:cubicBezTo>
                  <a:cubicBezTo>
                    <a:pt x="576453" y="431197"/>
                    <a:pt x="596265" y="371475"/>
                    <a:pt x="596265" y="308515"/>
                  </a:cubicBezTo>
                  <a:cubicBezTo>
                    <a:pt x="596265" y="172212"/>
                    <a:pt x="499777" y="53530"/>
                    <a:pt x="366808" y="26289"/>
                  </a:cubicBezTo>
                  <a:cubicBezTo>
                    <a:pt x="355187" y="23908"/>
                    <a:pt x="347377" y="13430"/>
                    <a:pt x="347853" y="2000"/>
                  </a:cubicBezTo>
                  <a:cubicBezTo>
                    <a:pt x="339281" y="952"/>
                    <a:pt x="330613" y="381"/>
                    <a:pt x="321755" y="0"/>
                  </a:cubicBezTo>
                  <a:cubicBezTo>
                    <a:pt x="307086" y="167354"/>
                    <a:pt x="169450" y="299752"/>
                    <a:pt x="191" y="305753"/>
                  </a:cubicBezTo>
                  <a:cubicBezTo>
                    <a:pt x="191" y="307753"/>
                    <a:pt x="0" y="309658"/>
                    <a:pt x="0" y="311658"/>
                  </a:cubicBezTo>
                  <a:cubicBezTo>
                    <a:pt x="0" y="320802"/>
                    <a:pt x="476" y="329851"/>
                    <a:pt x="1238" y="338804"/>
                  </a:cubicBezTo>
                  <a:cubicBezTo>
                    <a:pt x="12954" y="338233"/>
                    <a:pt x="23717" y="346424"/>
                    <a:pt x="25813" y="358426"/>
                  </a:cubicBezTo>
                  <a:close/>
                </a:path>
              </a:pathLst>
            </a:custGeom>
            <a:solidFill>
              <a:srgbClr val="FFFFFF"/>
            </a:solidFill>
            <a:ln w="9525" cap="flat">
              <a:noFill/>
              <a:prstDash val="solid"/>
              <a:miter/>
            </a:ln>
          </p:spPr>
          <p:txBody>
            <a:bodyPr rtlCol="0" anchor="ctr"/>
            <a:lstStyle/>
            <a:p>
              <a:endParaRPr lang="en-US"/>
            </a:p>
          </p:txBody>
        </p:sp>
        <p:sp>
          <p:nvSpPr>
            <p:cNvPr id="172" name="Freeform: Shape 171">
              <a:extLst>
                <a:ext uri="{FF2B5EF4-FFF2-40B4-BE49-F238E27FC236}">
                  <a16:creationId xmlns:a16="http://schemas.microsoft.com/office/drawing/2014/main" id="{F4527CAF-A2B8-88DD-5E61-F06DB52ED899}"/>
                </a:ext>
              </a:extLst>
            </p:cNvPr>
            <p:cNvSpPr/>
            <p:nvPr/>
          </p:nvSpPr>
          <p:spPr>
            <a:xfrm>
              <a:off x="2840365" y="2004624"/>
              <a:ext cx="574738" cy="576167"/>
            </a:xfrm>
            <a:custGeom>
              <a:avLst/>
              <a:gdLst>
                <a:gd name="connsiteX0" fmla="*/ 574643 w 574738"/>
                <a:gd name="connsiteY0" fmla="*/ 288131 h 576167"/>
                <a:gd name="connsiteX1" fmla="*/ 287274 w 574738"/>
                <a:gd name="connsiteY1" fmla="*/ 0 h 576167"/>
                <a:gd name="connsiteX2" fmla="*/ 0 w 574738"/>
                <a:gd name="connsiteY2" fmla="*/ 288131 h 576167"/>
                <a:gd name="connsiteX3" fmla="*/ 57436 w 574738"/>
                <a:gd name="connsiteY3" fmla="*/ 461010 h 576167"/>
                <a:gd name="connsiteX4" fmla="*/ 61817 w 574738"/>
                <a:gd name="connsiteY4" fmla="*/ 479203 h 576167"/>
                <a:gd name="connsiteX5" fmla="*/ 46768 w 574738"/>
                <a:gd name="connsiteY5" fmla="*/ 570071 h 576167"/>
                <a:gd name="connsiteX6" fmla="*/ 154305 w 574738"/>
                <a:gd name="connsiteY6" fmla="*/ 548926 h 576167"/>
                <a:gd name="connsiteX7" fmla="*/ 158877 w 574738"/>
                <a:gd name="connsiteY7" fmla="*/ 548450 h 576167"/>
                <a:gd name="connsiteX8" fmla="*/ 168783 w 574738"/>
                <a:gd name="connsiteY8" fmla="*/ 550545 h 576167"/>
                <a:gd name="connsiteX9" fmla="*/ 287369 w 574738"/>
                <a:gd name="connsiteY9" fmla="*/ 576167 h 576167"/>
                <a:gd name="connsiteX10" fmla="*/ 574738 w 574738"/>
                <a:gd name="connsiteY10" fmla="*/ 288036 h 576167"/>
                <a:gd name="connsiteX11" fmla="*/ 401669 w 574738"/>
                <a:gd name="connsiteY11" fmla="*/ 259556 h 576167"/>
                <a:gd name="connsiteX12" fmla="*/ 430244 w 574738"/>
                <a:gd name="connsiteY12" fmla="*/ 288131 h 576167"/>
                <a:gd name="connsiteX13" fmla="*/ 401669 w 574738"/>
                <a:gd name="connsiteY13" fmla="*/ 316706 h 576167"/>
                <a:gd name="connsiteX14" fmla="*/ 373094 w 574738"/>
                <a:gd name="connsiteY14" fmla="*/ 288131 h 576167"/>
                <a:gd name="connsiteX15" fmla="*/ 401669 w 574738"/>
                <a:gd name="connsiteY15" fmla="*/ 259556 h 576167"/>
                <a:gd name="connsiteX16" fmla="*/ 173069 w 574738"/>
                <a:gd name="connsiteY16" fmla="*/ 316706 h 576167"/>
                <a:gd name="connsiteX17" fmla="*/ 144494 w 574738"/>
                <a:gd name="connsiteY17" fmla="*/ 288131 h 576167"/>
                <a:gd name="connsiteX18" fmla="*/ 173069 w 574738"/>
                <a:gd name="connsiteY18" fmla="*/ 259556 h 576167"/>
                <a:gd name="connsiteX19" fmla="*/ 201644 w 574738"/>
                <a:gd name="connsiteY19" fmla="*/ 288131 h 576167"/>
                <a:gd name="connsiteX20" fmla="*/ 173069 w 574738"/>
                <a:gd name="connsiteY20" fmla="*/ 316706 h 576167"/>
                <a:gd name="connsiteX21" fmla="*/ 258794 w 574738"/>
                <a:gd name="connsiteY21" fmla="*/ 288131 h 576167"/>
                <a:gd name="connsiteX22" fmla="*/ 287369 w 574738"/>
                <a:gd name="connsiteY22" fmla="*/ 259556 h 576167"/>
                <a:gd name="connsiteX23" fmla="*/ 315944 w 574738"/>
                <a:gd name="connsiteY23" fmla="*/ 288131 h 576167"/>
                <a:gd name="connsiteX24" fmla="*/ 287369 w 574738"/>
                <a:gd name="connsiteY24" fmla="*/ 316706 h 576167"/>
                <a:gd name="connsiteX25" fmla="*/ 258794 w 574738"/>
                <a:gd name="connsiteY25" fmla="*/ 288131 h 576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74738" h="576167">
                  <a:moveTo>
                    <a:pt x="574643" y="288131"/>
                  </a:moveTo>
                  <a:cubicBezTo>
                    <a:pt x="574643" y="129254"/>
                    <a:pt x="445770" y="0"/>
                    <a:pt x="287274" y="0"/>
                  </a:cubicBezTo>
                  <a:cubicBezTo>
                    <a:pt x="128778" y="0"/>
                    <a:pt x="0" y="129254"/>
                    <a:pt x="0" y="288131"/>
                  </a:cubicBezTo>
                  <a:cubicBezTo>
                    <a:pt x="0" y="351092"/>
                    <a:pt x="19907" y="410813"/>
                    <a:pt x="57436" y="461010"/>
                  </a:cubicBezTo>
                  <a:cubicBezTo>
                    <a:pt x="61341" y="466249"/>
                    <a:pt x="62960" y="472821"/>
                    <a:pt x="61817" y="479203"/>
                  </a:cubicBezTo>
                  <a:lnTo>
                    <a:pt x="46768" y="570071"/>
                  </a:lnTo>
                  <a:lnTo>
                    <a:pt x="154305" y="548926"/>
                  </a:lnTo>
                  <a:cubicBezTo>
                    <a:pt x="155829" y="548640"/>
                    <a:pt x="157353" y="548450"/>
                    <a:pt x="158877" y="548450"/>
                  </a:cubicBezTo>
                  <a:cubicBezTo>
                    <a:pt x="162306" y="548450"/>
                    <a:pt x="165640" y="549212"/>
                    <a:pt x="168783" y="550545"/>
                  </a:cubicBezTo>
                  <a:cubicBezTo>
                    <a:pt x="206121" y="567500"/>
                    <a:pt x="246031" y="576167"/>
                    <a:pt x="287369" y="576167"/>
                  </a:cubicBezTo>
                  <a:cubicBezTo>
                    <a:pt x="445770" y="576167"/>
                    <a:pt x="574738" y="446913"/>
                    <a:pt x="574738" y="288036"/>
                  </a:cubicBezTo>
                  <a:close/>
                  <a:moveTo>
                    <a:pt x="401669" y="259556"/>
                  </a:moveTo>
                  <a:cubicBezTo>
                    <a:pt x="417386" y="259556"/>
                    <a:pt x="430244" y="272320"/>
                    <a:pt x="430244" y="288131"/>
                  </a:cubicBezTo>
                  <a:cubicBezTo>
                    <a:pt x="430244" y="303943"/>
                    <a:pt x="417386" y="316706"/>
                    <a:pt x="401669" y="316706"/>
                  </a:cubicBezTo>
                  <a:cubicBezTo>
                    <a:pt x="385953" y="316706"/>
                    <a:pt x="373094" y="303848"/>
                    <a:pt x="373094" y="288131"/>
                  </a:cubicBezTo>
                  <a:cubicBezTo>
                    <a:pt x="373094" y="272415"/>
                    <a:pt x="385858" y="259556"/>
                    <a:pt x="401669" y="259556"/>
                  </a:cubicBezTo>
                  <a:close/>
                  <a:moveTo>
                    <a:pt x="173069" y="316706"/>
                  </a:moveTo>
                  <a:cubicBezTo>
                    <a:pt x="157258" y="316706"/>
                    <a:pt x="144494" y="303848"/>
                    <a:pt x="144494" y="288131"/>
                  </a:cubicBezTo>
                  <a:cubicBezTo>
                    <a:pt x="144494" y="272415"/>
                    <a:pt x="157258" y="259556"/>
                    <a:pt x="173069" y="259556"/>
                  </a:cubicBezTo>
                  <a:cubicBezTo>
                    <a:pt x="188881" y="259556"/>
                    <a:pt x="201644" y="272320"/>
                    <a:pt x="201644" y="288131"/>
                  </a:cubicBezTo>
                  <a:cubicBezTo>
                    <a:pt x="201644" y="303943"/>
                    <a:pt x="188786" y="316706"/>
                    <a:pt x="173069" y="316706"/>
                  </a:cubicBezTo>
                  <a:close/>
                  <a:moveTo>
                    <a:pt x="258794" y="288131"/>
                  </a:moveTo>
                  <a:cubicBezTo>
                    <a:pt x="258794" y="272320"/>
                    <a:pt x="271558" y="259556"/>
                    <a:pt x="287369" y="259556"/>
                  </a:cubicBezTo>
                  <a:cubicBezTo>
                    <a:pt x="303181" y="259556"/>
                    <a:pt x="315944" y="272320"/>
                    <a:pt x="315944" y="288131"/>
                  </a:cubicBezTo>
                  <a:cubicBezTo>
                    <a:pt x="315944" y="303943"/>
                    <a:pt x="303086" y="316706"/>
                    <a:pt x="287369" y="316706"/>
                  </a:cubicBezTo>
                  <a:cubicBezTo>
                    <a:pt x="271653" y="316706"/>
                    <a:pt x="258794" y="303848"/>
                    <a:pt x="258794" y="288131"/>
                  </a:cubicBezTo>
                  <a:close/>
                </a:path>
              </a:pathLst>
            </a:custGeom>
            <a:solidFill>
              <a:srgbClr val="C5DC6F"/>
            </a:solidFill>
            <a:ln w="9525" cap="flat">
              <a:noFill/>
              <a:prstDash val="solid"/>
              <a:miter/>
            </a:ln>
          </p:spPr>
          <p:txBody>
            <a:bodyPr rtlCol="0" anchor="ctr"/>
            <a:lstStyle/>
            <a:p>
              <a:endParaRPr lang="en-US"/>
            </a:p>
          </p:txBody>
        </p:sp>
        <p:sp>
          <p:nvSpPr>
            <p:cNvPr id="173" name="Freeform: Shape 172">
              <a:extLst>
                <a:ext uri="{FF2B5EF4-FFF2-40B4-BE49-F238E27FC236}">
                  <a16:creationId xmlns:a16="http://schemas.microsoft.com/office/drawing/2014/main" id="{E107E3FF-7B77-EE4F-FD52-BC2CD70F63BC}"/>
                </a:ext>
              </a:extLst>
            </p:cNvPr>
            <p:cNvSpPr/>
            <p:nvPr/>
          </p:nvSpPr>
          <p:spPr>
            <a:xfrm>
              <a:off x="2792740" y="1956999"/>
              <a:ext cx="990695" cy="1009650"/>
            </a:xfrm>
            <a:custGeom>
              <a:avLst/>
              <a:gdLst>
                <a:gd name="connsiteX0" fmla="*/ 948785 w 990695"/>
                <a:gd name="connsiteY0" fmla="*/ 981932 h 1009650"/>
                <a:gd name="connsiteX1" fmla="*/ 941927 w 990695"/>
                <a:gd name="connsiteY1" fmla="*/ 1002887 h 1009650"/>
                <a:gd name="connsiteX2" fmla="*/ 925354 w 990695"/>
                <a:gd name="connsiteY2" fmla="*/ 1009650 h 1009650"/>
                <a:gd name="connsiteX3" fmla="*/ 920782 w 990695"/>
                <a:gd name="connsiteY3" fmla="*/ 1009174 h 1009650"/>
                <a:gd name="connsiteX4" fmla="*/ 786860 w 990695"/>
                <a:gd name="connsiteY4" fmla="*/ 982885 h 1009650"/>
                <a:gd name="connsiteX5" fmla="*/ 655701 w 990695"/>
                <a:gd name="connsiteY5" fmla="*/ 1009650 h 1009650"/>
                <a:gd name="connsiteX6" fmla="*/ 325755 w 990695"/>
                <a:gd name="connsiteY6" fmla="*/ 731996 h 1009650"/>
                <a:gd name="connsiteX7" fmla="*/ 345091 w 990695"/>
                <a:gd name="connsiteY7" fmla="*/ 704469 h 1009650"/>
                <a:gd name="connsiteX8" fmla="*/ 348139 w 990695"/>
                <a:gd name="connsiteY8" fmla="*/ 704279 h 1009650"/>
                <a:gd name="connsiteX9" fmla="*/ 372713 w 990695"/>
                <a:gd name="connsiteY9" fmla="*/ 723900 h 1009650"/>
                <a:gd name="connsiteX10" fmla="*/ 655796 w 990695"/>
                <a:gd name="connsiteY10" fmla="*/ 962120 h 1009650"/>
                <a:gd name="connsiteX11" fmla="*/ 774383 w 990695"/>
                <a:gd name="connsiteY11" fmla="*/ 936498 h 1009650"/>
                <a:gd name="connsiteX12" fmla="*/ 788861 w 990695"/>
                <a:gd name="connsiteY12" fmla="*/ 934784 h 1009650"/>
                <a:gd name="connsiteX13" fmla="*/ 896398 w 990695"/>
                <a:gd name="connsiteY13" fmla="*/ 955929 h 1009650"/>
                <a:gd name="connsiteX14" fmla="*/ 881348 w 990695"/>
                <a:gd name="connsiteY14" fmla="*/ 865061 h 1009650"/>
                <a:gd name="connsiteX15" fmla="*/ 885730 w 990695"/>
                <a:gd name="connsiteY15" fmla="*/ 846868 h 1009650"/>
                <a:gd name="connsiteX16" fmla="*/ 943165 w 990695"/>
                <a:gd name="connsiteY16" fmla="*/ 673989 h 1009650"/>
                <a:gd name="connsiteX17" fmla="*/ 713708 w 990695"/>
                <a:gd name="connsiteY17" fmla="*/ 391763 h 1009650"/>
                <a:gd name="connsiteX18" fmla="*/ 694754 w 990695"/>
                <a:gd name="connsiteY18" fmla="*/ 367475 h 1009650"/>
                <a:gd name="connsiteX19" fmla="*/ 695135 w 990695"/>
                <a:gd name="connsiteY19" fmla="*/ 363665 h 1009650"/>
                <a:gd name="connsiteX20" fmla="*/ 723233 w 990695"/>
                <a:gd name="connsiteY20" fmla="*/ 345091 h 1009650"/>
                <a:gd name="connsiteX21" fmla="*/ 990695 w 990695"/>
                <a:gd name="connsiteY21" fmla="*/ 673989 h 1009650"/>
                <a:gd name="connsiteX22" fmla="*/ 929831 w 990695"/>
                <a:gd name="connsiteY22" fmla="*/ 867061 h 1009650"/>
                <a:gd name="connsiteX23" fmla="*/ 948881 w 990695"/>
                <a:gd name="connsiteY23" fmla="*/ 982028 h 1009650"/>
                <a:gd name="connsiteX24" fmla="*/ 346996 w 990695"/>
                <a:gd name="connsiteY24" fmla="*/ 671132 h 1009650"/>
                <a:gd name="connsiteX25" fmla="*/ 334994 w 990695"/>
                <a:gd name="connsiteY25" fmla="*/ 671417 h 1009650"/>
                <a:gd name="connsiteX26" fmla="*/ 203835 w 990695"/>
                <a:gd name="connsiteY26" fmla="*/ 644652 h 1009650"/>
                <a:gd name="connsiteX27" fmla="*/ 69914 w 990695"/>
                <a:gd name="connsiteY27" fmla="*/ 670941 h 1009650"/>
                <a:gd name="connsiteX28" fmla="*/ 65342 w 990695"/>
                <a:gd name="connsiteY28" fmla="*/ 671417 h 1009650"/>
                <a:gd name="connsiteX29" fmla="*/ 48768 w 990695"/>
                <a:gd name="connsiteY29" fmla="*/ 664655 h 1009650"/>
                <a:gd name="connsiteX30" fmla="*/ 41910 w 990695"/>
                <a:gd name="connsiteY30" fmla="*/ 643700 h 1009650"/>
                <a:gd name="connsiteX31" fmla="*/ 60960 w 990695"/>
                <a:gd name="connsiteY31" fmla="*/ 528733 h 1009650"/>
                <a:gd name="connsiteX32" fmla="*/ 0 w 990695"/>
                <a:gd name="connsiteY32" fmla="*/ 335756 h 1009650"/>
                <a:gd name="connsiteX33" fmla="*/ 334994 w 990695"/>
                <a:gd name="connsiteY33" fmla="*/ 0 h 1009650"/>
                <a:gd name="connsiteX34" fmla="*/ 669988 w 990695"/>
                <a:gd name="connsiteY34" fmla="*/ 335756 h 1009650"/>
                <a:gd name="connsiteX35" fmla="*/ 668560 w 990695"/>
                <a:gd name="connsiteY35" fmla="*/ 365474 h 1009650"/>
                <a:gd name="connsiteX36" fmla="*/ 346996 w 990695"/>
                <a:gd name="connsiteY36" fmla="*/ 671227 h 1009650"/>
                <a:gd name="connsiteX37" fmla="*/ 622268 w 990695"/>
                <a:gd name="connsiteY37" fmla="*/ 335756 h 1009650"/>
                <a:gd name="connsiteX38" fmla="*/ 334899 w 990695"/>
                <a:gd name="connsiteY38" fmla="*/ 47625 h 1009650"/>
                <a:gd name="connsiteX39" fmla="*/ 47625 w 990695"/>
                <a:gd name="connsiteY39" fmla="*/ 335756 h 1009650"/>
                <a:gd name="connsiteX40" fmla="*/ 105061 w 990695"/>
                <a:gd name="connsiteY40" fmla="*/ 508635 h 1009650"/>
                <a:gd name="connsiteX41" fmla="*/ 109442 w 990695"/>
                <a:gd name="connsiteY41" fmla="*/ 526828 h 1009650"/>
                <a:gd name="connsiteX42" fmla="*/ 94393 w 990695"/>
                <a:gd name="connsiteY42" fmla="*/ 617696 h 1009650"/>
                <a:gd name="connsiteX43" fmla="*/ 201930 w 990695"/>
                <a:gd name="connsiteY43" fmla="*/ 596551 h 1009650"/>
                <a:gd name="connsiteX44" fmla="*/ 206502 w 990695"/>
                <a:gd name="connsiteY44" fmla="*/ 596075 h 1009650"/>
                <a:gd name="connsiteX45" fmla="*/ 216408 w 990695"/>
                <a:gd name="connsiteY45" fmla="*/ 598170 h 1009650"/>
                <a:gd name="connsiteX46" fmla="*/ 334994 w 990695"/>
                <a:gd name="connsiteY46" fmla="*/ 623792 h 1009650"/>
                <a:gd name="connsiteX47" fmla="*/ 622363 w 990695"/>
                <a:gd name="connsiteY47" fmla="*/ 335661 h 1009650"/>
                <a:gd name="connsiteX48" fmla="*/ 220694 w 990695"/>
                <a:gd name="connsiteY48" fmla="*/ 307181 h 1009650"/>
                <a:gd name="connsiteX49" fmla="*/ 192119 w 990695"/>
                <a:gd name="connsiteY49" fmla="*/ 335756 h 1009650"/>
                <a:gd name="connsiteX50" fmla="*/ 220694 w 990695"/>
                <a:gd name="connsiteY50" fmla="*/ 364331 h 1009650"/>
                <a:gd name="connsiteX51" fmla="*/ 249269 w 990695"/>
                <a:gd name="connsiteY51" fmla="*/ 335756 h 1009650"/>
                <a:gd name="connsiteX52" fmla="*/ 220694 w 990695"/>
                <a:gd name="connsiteY52" fmla="*/ 307181 h 1009650"/>
                <a:gd name="connsiteX53" fmla="*/ 449294 w 990695"/>
                <a:gd name="connsiteY53" fmla="*/ 364331 h 1009650"/>
                <a:gd name="connsiteX54" fmla="*/ 477869 w 990695"/>
                <a:gd name="connsiteY54" fmla="*/ 335756 h 1009650"/>
                <a:gd name="connsiteX55" fmla="*/ 449294 w 990695"/>
                <a:gd name="connsiteY55" fmla="*/ 307181 h 1009650"/>
                <a:gd name="connsiteX56" fmla="*/ 420719 w 990695"/>
                <a:gd name="connsiteY56" fmla="*/ 335756 h 1009650"/>
                <a:gd name="connsiteX57" fmla="*/ 449294 w 990695"/>
                <a:gd name="connsiteY57" fmla="*/ 364331 h 1009650"/>
                <a:gd name="connsiteX58" fmla="*/ 363569 w 990695"/>
                <a:gd name="connsiteY58" fmla="*/ 335756 h 1009650"/>
                <a:gd name="connsiteX59" fmla="*/ 334994 w 990695"/>
                <a:gd name="connsiteY59" fmla="*/ 307181 h 1009650"/>
                <a:gd name="connsiteX60" fmla="*/ 306419 w 990695"/>
                <a:gd name="connsiteY60" fmla="*/ 335756 h 1009650"/>
                <a:gd name="connsiteX61" fmla="*/ 334994 w 990695"/>
                <a:gd name="connsiteY61" fmla="*/ 364331 h 1009650"/>
                <a:gd name="connsiteX62" fmla="*/ 363569 w 990695"/>
                <a:gd name="connsiteY62" fmla="*/ 335756 h 1009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990695" h="1009650">
                  <a:moveTo>
                    <a:pt x="948785" y="981932"/>
                  </a:moveTo>
                  <a:cubicBezTo>
                    <a:pt x="950024" y="989648"/>
                    <a:pt x="947452" y="997458"/>
                    <a:pt x="941927" y="1002887"/>
                  </a:cubicBezTo>
                  <a:cubicBezTo>
                    <a:pt x="937451" y="1007269"/>
                    <a:pt x="931450" y="1009650"/>
                    <a:pt x="925354" y="1009650"/>
                  </a:cubicBezTo>
                  <a:cubicBezTo>
                    <a:pt x="923830" y="1009650"/>
                    <a:pt x="922306" y="1009460"/>
                    <a:pt x="920782" y="1009174"/>
                  </a:cubicBezTo>
                  <a:lnTo>
                    <a:pt x="786860" y="982885"/>
                  </a:lnTo>
                  <a:cubicBezTo>
                    <a:pt x="745331" y="1000601"/>
                    <a:pt x="701231" y="1009650"/>
                    <a:pt x="655701" y="1009650"/>
                  </a:cubicBezTo>
                  <a:cubicBezTo>
                    <a:pt x="492538" y="1009650"/>
                    <a:pt x="353759" y="892874"/>
                    <a:pt x="325755" y="731996"/>
                  </a:cubicBezTo>
                  <a:cubicBezTo>
                    <a:pt x="323469" y="719042"/>
                    <a:pt x="332137" y="706660"/>
                    <a:pt x="345091" y="704469"/>
                  </a:cubicBezTo>
                  <a:cubicBezTo>
                    <a:pt x="346139" y="704279"/>
                    <a:pt x="347091" y="704279"/>
                    <a:pt x="348139" y="704279"/>
                  </a:cubicBezTo>
                  <a:cubicBezTo>
                    <a:pt x="359855" y="703707"/>
                    <a:pt x="370618" y="711899"/>
                    <a:pt x="372713" y="723900"/>
                  </a:cubicBezTo>
                  <a:cubicBezTo>
                    <a:pt x="396716" y="861917"/>
                    <a:pt x="515779" y="962120"/>
                    <a:pt x="655796" y="962120"/>
                  </a:cubicBezTo>
                  <a:cubicBezTo>
                    <a:pt x="697135" y="962120"/>
                    <a:pt x="737045" y="953548"/>
                    <a:pt x="774383" y="936498"/>
                  </a:cubicBezTo>
                  <a:cubicBezTo>
                    <a:pt x="778955" y="934403"/>
                    <a:pt x="784003" y="933831"/>
                    <a:pt x="788861" y="934784"/>
                  </a:cubicBezTo>
                  <a:lnTo>
                    <a:pt x="896398" y="955929"/>
                  </a:lnTo>
                  <a:lnTo>
                    <a:pt x="881348" y="865061"/>
                  </a:lnTo>
                  <a:cubicBezTo>
                    <a:pt x="880301" y="858679"/>
                    <a:pt x="881920" y="852107"/>
                    <a:pt x="885730" y="846868"/>
                  </a:cubicBezTo>
                  <a:cubicBezTo>
                    <a:pt x="923354" y="796671"/>
                    <a:pt x="943165" y="736949"/>
                    <a:pt x="943165" y="673989"/>
                  </a:cubicBezTo>
                  <a:cubicBezTo>
                    <a:pt x="943165" y="537686"/>
                    <a:pt x="846677" y="419005"/>
                    <a:pt x="713708" y="391763"/>
                  </a:cubicBezTo>
                  <a:cubicBezTo>
                    <a:pt x="702088" y="389382"/>
                    <a:pt x="694277" y="378905"/>
                    <a:pt x="694754" y="367475"/>
                  </a:cubicBezTo>
                  <a:cubicBezTo>
                    <a:pt x="694754" y="366236"/>
                    <a:pt x="694849" y="364903"/>
                    <a:pt x="695135" y="363665"/>
                  </a:cubicBezTo>
                  <a:cubicBezTo>
                    <a:pt x="697802" y="350806"/>
                    <a:pt x="710375" y="342519"/>
                    <a:pt x="723233" y="345091"/>
                  </a:cubicBezTo>
                  <a:cubicBezTo>
                    <a:pt x="878205" y="376904"/>
                    <a:pt x="990695" y="515207"/>
                    <a:pt x="990695" y="673989"/>
                  </a:cubicBezTo>
                  <a:cubicBezTo>
                    <a:pt x="990695" y="743807"/>
                    <a:pt x="969645" y="810387"/>
                    <a:pt x="929831" y="867061"/>
                  </a:cubicBezTo>
                  <a:lnTo>
                    <a:pt x="948881" y="982028"/>
                  </a:lnTo>
                  <a:close/>
                  <a:moveTo>
                    <a:pt x="346996" y="671132"/>
                  </a:moveTo>
                  <a:cubicBezTo>
                    <a:pt x="342995" y="671227"/>
                    <a:pt x="338995" y="671417"/>
                    <a:pt x="334994" y="671417"/>
                  </a:cubicBezTo>
                  <a:cubicBezTo>
                    <a:pt x="289370" y="671417"/>
                    <a:pt x="245269" y="662464"/>
                    <a:pt x="203835" y="644652"/>
                  </a:cubicBezTo>
                  <a:lnTo>
                    <a:pt x="69914" y="670941"/>
                  </a:lnTo>
                  <a:cubicBezTo>
                    <a:pt x="68390" y="671227"/>
                    <a:pt x="66866" y="671417"/>
                    <a:pt x="65342" y="671417"/>
                  </a:cubicBezTo>
                  <a:cubicBezTo>
                    <a:pt x="59245" y="671417"/>
                    <a:pt x="53245" y="669036"/>
                    <a:pt x="48768" y="664655"/>
                  </a:cubicBezTo>
                  <a:cubicBezTo>
                    <a:pt x="43148" y="659225"/>
                    <a:pt x="40577" y="651415"/>
                    <a:pt x="41910" y="643700"/>
                  </a:cubicBezTo>
                  <a:lnTo>
                    <a:pt x="60960" y="528733"/>
                  </a:lnTo>
                  <a:cubicBezTo>
                    <a:pt x="21050" y="472154"/>
                    <a:pt x="0" y="405575"/>
                    <a:pt x="0" y="335756"/>
                  </a:cubicBezTo>
                  <a:cubicBezTo>
                    <a:pt x="0" y="150590"/>
                    <a:pt x="150305" y="0"/>
                    <a:pt x="334994" y="0"/>
                  </a:cubicBezTo>
                  <a:cubicBezTo>
                    <a:pt x="519684" y="0"/>
                    <a:pt x="669988" y="150590"/>
                    <a:pt x="669988" y="335756"/>
                  </a:cubicBezTo>
                  <a:cubicBezTo>
                    <a:pt x="669988" y="345758"/>
                    <a:pt x="669512" y="355664"/>
                    <a:pt x="668560" y="365474"/>
                  </a:cubicBezTo>
                  <a:cubicBezTo>
                    <a:pt x="653891" y="532829"/>
                    <a:pt x="516255" y="665226"/>
                    <a:pt x="346996" y="671227"/>
                  </a:cubicBezTo>
                  <a:close/>
                  <a:moveTo>
                    <a:pt x="622268" y="335756"/>
                  </a:moveTo>
                  <a:cubicBezTo>
                    <a:pt x="622268" y="176879"/>
                    <a:pt x="493395" y="47625"/>
                    <a:pt x="334899" y="47625"/>
                  </a:cubicBezTo>
                  <a:cubicBezTo>
                    <a:pt x="176403" y="47625"/>
                    <a:pt x="47625" y="176879"/>
                    <a:pt x="47625" y="335756"/>
                  </a:cubicBezTo>
                  <a:cubicBezTo>
                    <a:pt x="47625" y="398717"/>
                    <a:pt x="67532" y="458438"/>
                    <a:pt x="105061" y="508635"/>
                  </a:cubicBezTo>
                  <a:cubicBezTo>
                    <a:pt x="108966" y="513874"/>
                    <a:pt x="110585" y="520446"/>
                    <a:pt x="109442" y="526828"/>
                  </a:cubicBezTo>
                  <a:lnTo>
                    <a:pt x="94393" y="617696"/>
                  </a:lnTo>
                  <a:lnTo>
                    <a:pt x="201930" y="596551"/>
                  </a:lnTo>
                  <a:cubicBezTo>
                    <a:pt x="203454" y="596265"/>
                    <a:pt x="204978" y="596075"/>
                    <a:pt x="206502" y="596075"/>
                  </a:cubicBezTo>
                  <a:cubicBezTo>
                    <a:pt x="209931" y="596075"/>
                    <a:pt x="213265" y="596837"/>
                    <a:pt x="216408" y="598170"/>
                  </a:cubicBezTo>
                  <a:cubicBezTo>
                    <a:pt x="253746" y="615125"/>
                    <a:pt x="293656" y="623792"/>
                    <a:pt x="334994" y="623792"/>
                  </a:cubicBezTo>
                  <a:cubicBezTo>
                    <a:pt x="493395" y="623792"/>
                    <a:pt x="622363" y="494538"/>
                    <a:pt x="622363" y="335661"/>
                  </a:cubicBezTo>
                  <a:close/>
                  <a:moveTo>
                    <a:pt x="220694" y="307181"/>
                  </a:moveTo>
                  <a:cubicBezTo>
                    <a:pt x="204883" y="307181"/>
                    <a:pt x="192119" y="319945"/>
                    <a:pt x="192119" y="335756"/>
                  </a:cubicBezTo>
                  <a:cubicBezTo>
                    <a:pt x="192119" y="351568"/>
                    <a:pt x="204883" y="364331"/>
                    <a:pt x="220694" y="364331"/>
                  </a:cubicBezTo>
                  <a:cubicBezTo>
                    <a:pt x="236506" y="364331"/>
                    <a:pt x="249269" y="351473"/>
                    <a:pt x="249269" y="335756"/>
                  </a:cubicBezTo>
                  <a:cubicBezTo>
                    <a:pt x="249269" y="320040"/>
                    <a:pt x="236411" y="307181"/>
                    <a:pt x="220694" y="307181"/>
                  </a:cubicBezTo>
                  <a:close/>
                  <a:moveTo>
                    <a:pt x="449294" y="364331"/>
                  </a:moveTo>
                  <a:cubicBezTo>
                    <a:pt x="465011" y="364331"/>
                    <a:pt x="477869" y="351473"/>
                    <a:pt x="477869" y="335756"/>
                  </a:cubicBezTo>
                  <a:cubicBezTo>
                    <a:pt x="477869" y="320040"/>
                    <a:pt x="465011" y="307181"/>
                    <a:pt x="449294" y="307181"/>
                  </a:cubicBezTo>
                  <a:cubicBezTo>
                    <a:pt x="433578" y="307181"/>
                    <a:pt x="420719" y="319945"/>
                    <a:pt x="420719" y="335756"/>
                  </a:cubicBezTo>
                  <a:cubicBezTo>
                    <a:pt x="420719" y="351568"/>
                    <a:pt x="433483" y="364331"/>
                    <a:pt x="449294" y="364331"/>
                  </a:cubicBezTo>
                  <a:close/>
                  <a:moveTo>
                    <a:pt x="363569" y="335756"/>
                  </a:moveTo>
                  <a:cubicBezTo>
                    <a:pt x="363569" y="319945"/>
                    <a:pt x="350711" y="307181"/>
                    <a:pt x="334994" y="307181"/>
                  </a:cubicBezTo>
                  <a:cubicBezTo>
                    <a:pt x="319278" y="307181"/>
                    <a:pt x="306419" y="319945"/>
                    <a:pt x="306419" y="335756"/>
                  </a:cubicBezTo>
                  <a:cubicBezTo>
                    <a:pt x="306419" y="351568"/>
                    <a:pt x="319183" y="364331"/>
                    <a:pt x="334994" y="364331"/>
                  </a:cubicBezTo>
                  <a:cubicBezTo>
                    <a:pt x="350806" y="364331"/>
                    <a:pt x="363569" y="351473"/>
                    <a:pt x="363569" y="335756"/>
                  </a:cubicBezTo>
                  <a:close/>
                </a:path>
              </a:pathLst>
            </a:custGeom>
            <a:solidFill>
              <a:srgbClr val="404040"/>
            </a:solidFill>
            <a:ln w="9525" cap="flat">
              <a:noFill/>
              <a:prstDash val="solid"/>
              <a:miter/>
            </a:ln>
          </p:spPr>
          <p:txBody>
            <a:bodyPr rtlCol="0" anchor="ctr"/>
            <a:lstStyle/>
            <a:p>
              <a:endParaRPr lang="en-US"/>
            </a:p>
          </p:txBody>
        </p:sp>
      </p:grpSp>
      <p:sp>
        <p:nvSpPr>
          <p:cNvPr id="10" name="Text Placeholder 7">
            <a:extLst>
              <a:ext uri="{FF2B5EF4-FFF2-40B4-BE49-F238E27FC236}">
                <a16:creationId xmlns:a16="http://schemas.microsoft.com/office/drawing/2014/main" id="{5094B6F2-BB57-4295-00C8-96AAB656E5C5}"/>
              </a:ext>
            </a:extLst>
          </p:cNvPr>
          <p:cNvSpPr txBox="1">
            <a:spLocks/>
          </p:cNvSpPr>
          <p:nvPr/>
        </p:nvSpPr>
        <p:spPr>
          <a:xfrm>
            <a:off x="4829606" y="3189524"/>
            <a:ext cx="2313147" cy="690359"/>
          </a:xfrm>
          <a:prstGeom prst="rect">
            <a:avLst/>
          </a:prstGeom>
        </p:spPr>
        <p:txBody>
          <a:bodyPr/>
          <a:lstStyle>
            <a:lvl1pPr algn="l" rtl="0" eaLnBrk="1" fontAlgn="base" hangingPunct="1">
              <a:lnSpc>
                <a:spcPct val="90000"/>
              </a:lnSpc>
              <a:spcBef>
                <a:spcPts val="1000"/>
              </a:spcBef>
              <a:spcAft>
                <a:spcPct val="0"/>
              </a:spcAft>
              <a:defRPr kern="1200">
                <a:solidFill>
                  <a:srgbClr val="595959"/>
                </a:solidFill>
                <a:latin typeface="Arial" panose="020B0604020202020204" pitchFamily="34" charset="0"/>
                <a:ea typeface="+mn-ea"/>
                <a:cs typeface="Arial" panose="020B0604020202020204" pitchFamily="34" charset="0"/>
              </a:defRPr>
            </a:lvl1pPr>
            <a:lvl2pPr marL="180975" indent="-173038" algn="l" rtl="0" eaLnBrk="1" fontAlgn="base" hangingPunct="1">
              <a:lnSpc>
                <a:spcPct val="90000"/>
              </a:lnSpc>
              <a:spcBef>
                <a:spcPts val="500"/>
              </a:spcBef>
              <a:spcAft>
                <a:spcPct val="0"/>
              </a:spcAft>
              <a:buClr>
                <a:srgbClr val="C5DC6F"/>
              </a:buClr>
              <a:buFont typeface="Wingdings" panose="05000000000000000000" pitchFamily="2" charset="2"/>
              <a:buChar char="§"/>
              <a:defRPr kern="1200">
                <a:solidFill>
                  <a:srgbClr val="595959"/>
                </a:solidFill>
                <a:latin typeface="Arial" panose="020B0604020202020204" pitchFamily="34" charset="0"/>
                <a:ea typeface="+mn-ea"/>
                <a:cs typeface="Arial" panose="020B0604020202020204" pitchFamily="34" charset="0"/>
              </a:defRPr>
            </a:lvl2pPr>
            <a:lvl3pPr marL="449263" indent="-225425" algn="l" rtl="0" eaLnBrk="1" fontAlgn="base" hangingPunct="1">
              <a:lnSpc>
                <a:spcPct val="90000"/>
              </a:lnSpc>
              <a:spcBef>
                <a:spcPts val="500"/>
              </a:spcBef>
              <a:spcAft>
                <a:spcPct val="0"/>
              </a:spcAft>
              <a:buClr>
                <a:srgbClr val="C5DC6F"/>
              </a:buClr>
              <a:buFont typeface="Wingdings" panose="05000000000000000000" pitchFamily="2" charset="2"/>
              <a:buChar char="ü"/>
              <a:defRPr kern="1200">
                <a:solidFill>
                  <a:srgbClr val="595959"/>
                </a:solidFill>
                <a:latin typeface="Arial" panose="020B0604020202020204" pitchFamily="34" charset="0"/>
                <a:ea typeface="+mn-ea"/>
                <a:cs typeface="Arial" panose="020B0604020202020204" pitchFamily="34" charset="0"/>
              </a:defRPr>
            </a:lvl3pPr>
            <a:lvl4pPr algn="l" rtl="0" eaLnBrk="1" fontAlgn="base" hangingPunct="1">
              <a:lnSpc>
                <a:spcPct val="90000"/>
              </a:lnSpc>
              <a:spcBef>
                <a:spcPts val="500"/>
              </a:spcBef>
              <a:spcAft>
                <a:spcPct val="0"/>
              </a:spcAft>
              <a:buClr>
                <a:srgbClr val="C5DC6F"/>
              </a:buClr>
              <a:buFont typeface="Wingdings" panose="05000000000000000000" pitchFamily="2" charset="2"/>
              <a:defRPr kern="1200">
                <a:solidFill>
                  <a:srgbClr val="595959"/>
                </a:solidFill>
                <a:latin typeface="Arial" panose="020B0604020202020204" pitchFamily="34" charset="0"/>
                <a:ea typeface="+mn-ea"/>
                <a:cs typeface="Arial" panose="020B0604020202020204" pitchFamily="34" charset="0"/>
              </a:defRPr>
            </a:lvl4pPr>
            <a:lvl5pPr marL="46038" algn="l" rtl="0" eaLnBrk="1" fontAlgn="base" hangingPunct="1">
              <a:lnSpc>
                <a:spcPct val="90000"/>
              </a:lnSpc>
              <a:spcBef>
                <a:spcPts val="500"/>
              </a:spcBef>
              <a:spcAft>
                <a:spcPct val="0"/>
              </a:spcAft>
              <a:defRPr u="sng" kern="1200">
                <a:solidFill>
                  <a:srgbClr val="005D7D"/>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r-CA">
                <a:latin typeface="+mn-lt"/>
                <a:ea typeface="Verdana" panose="020B0604030504040204" pitchFamily="34" charset="0"/>
                <a:cs typeface="Verdana" panose="020B0604030504040204" pitchFamily="34" charset="0"/>
              </a:rPr>
              <a:t>Conduite</a:t>
            </a:r>
          </a:p>
        </p:txBody>
      </p:sp>
      <p:grpSp>
        <p:nvGrpSpPr>
          <p:cNvPr id="198" name="Group 197">
            <a:extLst>
              <a:ext uri="{FF2B5EF4-FFF2-40B4-BE49-F238E27FC236}">
                <a16:creationId xmlns:a16="http://schemas.microsoft.com/office/drawing/2014/main" id="{3FF6E5D6-0557-33AE-AC58-26033C5EC09E}"/>
              </a:ext>
              <a:ext uri="{C183D7F6-B498-43B3-948B-1728B52AA6E4}">
                <adec:decorative xmlns:adec="http://schemas.microsoft.com/office/drawing/2017/decorative" val="1"/>
              </a:ext>
            </a:extLst>
          </p:cNvPr>
          <p:cNvGrpSpPr/>
          <p:nvPr/>
        </p:nvGrpSpPr>
        <p:grpSpPr>
          <a:xfrm>
            <a:off x="5428968" y="2036448"/>
            <a:ext cx="1114425" cy="904970"/>
            <a:chOff x="5538787" y="2976466"/>
            <a:chExt cx="1114425" cy="904970"/>
          </a:xfrm>
        </p:grpSpPr>
        <p:sp>
          <p:nvSpPr>
            <p:cNvPr id="193" name="Freeform: Shape 192">
              <a:extLst>
                <a:ext uri="{FF2B5EF4-FFF2-40B4-BE49-F238E27FC236}">
                  <a16:creationId xmlns:a16="http://schemas.microsoft.com/office/drawing/2014/main" id="{27CE44BA-B1E9-525A-CEE9-35F0CD42D6E7}"/>
                </a:ext>
              </a:extLst>
            </p:cNvPr>
            <p:cNvSpPr/>
            <p:nvPr/>
          </p:nvSpPr>
          <p:spPr>
            <a:xfrm>
              <a:off x="5586412" y="3024187"/>
              <a:ext cx="1019175" cy="809625"/>
            </a:xfrm>
            <a:custGeom>
              <a:avLst/>
              <a:gdLst>
                <a:gd name="connsiteX0" fmla="*/ 0 w 1019175"/>
                <a:gd name="connsiteY0" fmla="*/ 726281 h 809625"/>
                <a:gd name="connsiteX1" fmla="*/ 0 w 1019175"/>
                <a:gd name="connsiteY1" fmla="*/ 34195 h 809625"/>
                <a:gd name="connsiteX2" fmla="*/ 33909 w 1019175"/>
                <a:gd name="connsiteY2" fmla="*/ 0 h 809625"/>
                <a:gd name="connsiteX3" fmla="*/ 367284 w 1019175"/>
                <a:gd name="connsiteY3" fmla="*/ 0 h 809625"/>
                <a:gd name="connsiteX4" fmla="*/ 397574 w 1019175"/>
                <a:gd name="connsiteY4" fmla="*/ 18860 h 809625"/>
                <a:gd name="connsiteX5" fmla="*/ 423005 w 1019175"/>
                <a:gd name="connsiteY5" fmla="*/ 69914 h 809625"/>
                <a:gd name="connsiteX6" fmla="*/ 483013 w 1019175"/>
                <a:gd name="connsiteY6" fmla="*/ 107156 h 809625"/>
                <a:gd name="connsiteX7" fmla="*/ 839248 w 1019175"/>
                <a:gd name="connsiteY7" fmla="*/ 107156 h 809625"/>
                <a:gd name="connsiteX8" fmla="*/ 853059 w 1019175"/>
                <a:gd name="connsiteY8" fmla="*/ 112967 h 809625"/>
                <a:gd name="connsiteX9" fmla="*/ 858774 w 1019175"/>
                <a:gd name="connsiteY9" fmla="*/ 127159 h 809625"/>
                <a:gd name="connsiteX10" fmla="*/ 858488 w 1019175"/>
                <a:gd name="connsiteY10" fmla="*/ 166783 h 809625"/>
                <a:gd name="connsiteX11" fmla="*/ 242888 w 1019175"/>
                <a:gd name="connsiteY11" fmla="*/ 166783 h 809625"/>
                <a:gd name="connsiteX12" fmla="*/ 165735 w 1019175"/>
                <a:gd name="connsiteY12" fmla="*/ 244126 h 809625"/>
                <a:gd name="connsiteX13" fmla="*/ 165735 w 1019175"/>
                <a:gd name="connsiteY13" fmla="*/ 726281 h 809625"/>
                <a:gd name="connsiteX14" fmla="*/ 82868 w 1019175"/>
                <a:gd name="connsiteY14" fmla="*/ 809625 h 809625"/>
                <a:gd name="connsiteX15" fmla="*/ 0 w 1019175"/>
                <a:gd name="connsiteY15" fmla="*/ 726281 h 809625"/>
                <a:gd name="connsiteX16" fmla="*/ 929069 w 1019175"/>
                <a:gd name="connsiteY16" fmla="*/ 809625 h 809625"/>
                <a:gd name="connsiteX17" fmla="*/ 183452 w 1019175"/>
                <a:gd name="connsiteY17" fmla="*/ 809625 h 809625"/>
                <a:gd name="connsiteX18" fmla="*/ 213360 w 1019175"/>
                <a:gd name="connsiteY18" fmla="*/ 726281 h 809625"/>
                <a:gd name="connsiteX19" fmla="*/ 213360 w 1019175"/>
                <a:gd name="connsiteY19" fmla="*/ 244031 h 809625"/>
                <a:gd name="connsiteX20" fmla="*/ 242888 w 1019175"/>
                <a:gd name="connsiteY20" fmla="*/ 214313 h 809625"/>
                <a:gd name="connsiteX21" fmla="*/ 882110 w 1019175"/>
                <a:gd name="connsiteY21" fmla="*/ 214313 h 809625"/>
                <a:gd name="connsiteX22" fmla="*/ 882110 w 1019175"/>
                <a:gd name="connsiteY22" fmla="*/ 214313 h 809625"/>
                <a:gd name="connsiteX23" fmla="*/ 989648 w 1019175"/>
                <a:gd name="connsiteY23" fmla="*/ 214313 h 809625"/>
                <a:gd name="connsiteX24" fmla="*/ 1019175 w 1019175"/>
                <a:gd name="connsiteY24" fmla="*/ 244031 h 809625"/>
                <a:gd name="connsiteX25" fmla="*/ 1019175 w 1019175"/>
                <a:gd name="connsiteY25" fmla="*/ 779812 h 809625"/>
                <a:gd name="connsiteX26" fmla="*/ 989648 w 1019175"/>
                <a:gd name="connsiteY26" fmla="*/ 809530 h 809625"/>
                <a:gd name="connsiteX27" fmla="*/ 929069 w 1019175"/>
                <a:gd name="connsiteY27" fmla="*/ 809530 h 809625"/>
                <a:gd name="connsiteX28" fmla="*/ 800957 w 1019175"/>
                <a:gd name="connsiteY28" fmla="*/ 373761 h 809625"/>
                <a:gd name="connsiteX29" fmla="*/ 779621 w 1019175"/>
                <a:gd name="connsiteY29" fmla="*/ 350044 h 809625"/>
                <a:gd name="connsiteX30" fmla="*/ 639032 w 1019175"/>
                <a:gd name="connsiteY30" fmla="*/ 294989 h 809625"/>
                <a:gd name="connsiteX31" fmla="*/ 631603 w 1019175"/>
                <a:gd name="connsiteY31" fmla="*/ 289370 h 809625"/>
                <a:gd name="connsiteX32" fmla="*/ 602933 w 1019175"/>
                <a:gd name="connsiteY32" fmla="*/ 289370 h 809625"/>
                <a:gd name="connsiteX33" fmla="*/ 595503 w 1019175"/>
                <a:gd name="connsiteY33" fmla="*/ 294894 h 809625"/>
                <a:gd name="connsiteX34" fmla="*/ 454914 w 1019175"/>
                <a:gd name="connsiteY34" fmla="*/ 349949 h 809625"/>
                <a:gd name="connsiteX35" fmla="*/ 433578 w 1019175"/>
                <a:gd name="connsiteY35" fmla="*/ 373666 h 809625"/>
                <a:gd name="connsiteX36" fmla="*/ 433578 w 1019175"/>
                <a:gd name="connsiteY36" fmla="*/ 543401 h 809625"/>
                <a:gd name="connsiteX37" fmla="*/ 471107 w 1019175"/>
                <a:gd name="connsiteY37" fmla="*/ 656368 h 809625"/>
                <a:gd name="connsiteX38" fmla="*/ 551498 w 1019175"/>
                <a:gd name="connsiteY38" fmla="*/ 718280 h 809625"/>
                <a:gd name="connsiteX39" fmla="*/ 603313 w 1019175"/>
                <a:gd name="connsiteY39" fmla="*/ 739140 h 809625"/>
                <a:gd name="connsiteX40" fmla="*/ 617220 w 1019175"/>
                <a:gd name="connsiteY40" fmla="*/ 741807 h 809625"/>
                <a:gd name="connsiteX41" fmla="*/ 631127 w 1019175"/>
                <a:gd name="connsiteY41" fmla="*/ 739140 h 809625"/>
                <a:gd name="connsiteX42" fmla="*/ 631127 w 1019175"/>
                <a:gd name="connsiteY42" fmla="*/ 739140 h 809625"/>
                <a:gd name="connsiteX43" fmla="*/ 682943 w 1019175"/>
                <a:gd name="connsiteY43" fmla="*/ 718280 h 809625"/>
                <a:gd name="connsiteX44" fmla="*/ 763334 w 1019175"/>
                <a:gd name="connsiteY44" fmla="*/ 656368 h 809625"/>
                <a:gd name="connsiteX45" fmla="*/ 800862 w 1019175"/>
                <a:gd name="connsiteY45" fmla="*/ 543401 h 809625"/>
                <a:gd name="connsiteX46" fmla="*/ 800862 w 1019175"/>
                <a:gd name="connsiteY46" fmla="*/ 373666 h 809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019175" h="809625">
                  <a:moveTo>
                    <a:pt x="0" y="726281"/>
                  </a:moveTo>
                  <a:lnTo>
                    <a:pt x="0" y="34195"/>
                  </a:lnTo>
                  <a:cubicBezTo>
                    <a:pt x="0" y="15335"/>
                    <a:pt x="15240" y="0"/>
                    <a:pt x="33909" y="0"/>
                  </a:cubicBezTo>
                  <a:lnTo>
                    <a:pt x="367284" y="0"/>
                  </a:lnTo>
                  <a:cubicBezTo>
                    <a:pt x="380238" y="0"/>
                    <a:pt x="391763" y="7239"/>
                    <a:pt x="397574" y="18860"/>
                  </a:cubicBezTo>
                  <a:lnTo>
                    <a:pt x="423005" y="69914"/>
                  </a:lnTo>
                  <a:cubicBezTo>
                    <a:pt x="434435" y="92869"/>
                    <a:pt x="457486" y="107156"/>
                    <a:pt x="483013" y="107156"/>
                  </a:cubicBezTo>
                  <a:lnTo>
                    <a:pt x="839248" y="107156"/>
                  </a:lnTo>
                  <a:cubicBezTo>
                    <a:pt x="844487" y="107156"/>
                    <a:pt x="849344" y="109252"/>
                    <a:pt x="853059" y="112967"/>
                  </a:cubicBezTo>
                  <a:cubicBezTo>
                    <a:pt x="856774" y="116777"/>
                    <a:pt x="858869" y="121730"/>
                    <a:pt x="858774" y="127159"/>
                  </a:cubicBezTo>
                  <a:lnTo>
                    <a:pt x="858488" y="166783"/>
                  </a:lnTo>
                  <a:lnTo>
                    <a:pt x="242888" y="166783"/>
                  </a:lnTo>
                  <a:cubicBezTo>
                    <a:pt x="200311" y="166783"/>
                    <a:pt x="165735" y="201454"/>
                    <a:pt x="165735" y="244126"/>
                  </a:cubicBezTo>
                  <a:lnTo>
                    <a:pt x="165735" y="726281"/>
                  </a:lnTo>
                  <a:cubicBezTo>
                    <a:pt x="165735" y="772287"/>
                    <a:pt x="128588" y="809625"/>
                    <a:pt x="82868" y="809625"/>
                  </a:cubicBezTo>
                  <a:cubicBezTo>
                    <a:pt x="37147" y="809625"/>
                    <a:pt x="0" y="772287"/>
                    <a:pt x="0" y="726281"/>
                  </a:cubicBezTo>
                  <a:close/>
                  <a:moveTo>
                    <a:pt x="929069" y="809625"/>
                  </a:moveTo>
                  <a:lnTo>
                    <a:pt x="183452" y="809625"/>
                  </a:lnTo>
                  <a:cubicBezTo>
                    <a:pt x="202121" y="786956"/>
                    <a:pt x="213360" y="757904"/>
                    <a:pt x="213360" y="726281"/>
                  </a:cubicBezTo>
                  <a:lnTo>
                    <a:pt x="213360" y="244031"/>
                  </a:lnTo>
                  <a:cubicBezTo>
                    <a:pt x="213360" y="227648"/>
                    <a:pt x="226600" y="214313"/>
                    <a:pt x="242888" y="214313"/>
                  </a:cubicBezTo>
                  <a:lnTo>
                    <a:pt x="882110" y="214313"/>
                  </a:lnTo>
                  <a:cubicBezTo>
                    <a:pt x="882110" y="214313"/>
                    <a:pt x="882110" y="214313"/>
                    <a:pt x="882110" y="214313"/>
                  </a:cubicBezTo>
                  <a:lnTo>
                    <a:pt x="989648" y="214313"/>
                  </a:lnTo>
                  <a:cubicBezTo>
                    <a:pt x="1005935" y="214313"/>
                    <a:pt x="1019175" y="227648"/>
                    <a:pt x="1019175" y="244031"/>
                  </a:cubicBezTo>
                  <a:lnTo>
                    <a:pt x="1019175" y="779812"/>
                  </a:lnTo>
                  <a:cubicBezTo>
                    <a:pt x="1019175" y="796195"/>
                    <a:pt x="1005935" y="809530"/>
                    <a:pt x="989648" y="809530"/>
                  </a:cubicBezTo>
                  <a:lnTo>
                    <a:pt x="929069" y="809530"/>
                  </a:lnTo>
                  <a:close/>
                  <a:moveTo>
                    <a:pt x="800957" y="373761"/>
                  </a:moveTo>
                  <a:cubicBezTo>
                    <a:pt x="800957" y="361569"/>
                    <a:pt x="791718" y="351282"/>
                    <a:pt x="779621" y="350044"/>
                  </a:cubicBezTo>
                  <a:cubicBezTo>
                    <a:pt x="728472" y="344805"/>
                    <a:pt x="679895" y="325755"/>
                    <a:pt x="639032" y="294989"/>
                  </a:cubicBezTo>
                  <a:lnTo>
                    <a:pt x="631603" y="289370"/>
                  </a:lnTo>
                  <a:cubicBezTo>
                    <a:pt x="623126" y="282988"/>
                    <a:pt x="611410" y="282988"/>
                    <a:pt x="602933" y="289370"/>
                  </a:cubicBezTo>
                  <a:lnTo>
                    <a:pt x="595503" y="294894"/>
                  </a:lnTo>
                  <a:cubicBezTo>
                    <a:pt x="554641" y="325660"/>
                    <a:pt x="506063" y="344710"/>
                    <a:pt x="454914" y="349949"/>
                  </a:cubicBezTo>
                  <a:cubicBezTo>
                    <a:pt x="442722" y="351187"/>
                    <a:pt x="433578" y="361474"/>
                    <a:pt x="433578" y="373666"/>
                  </a:cubicBezTo>
                  <a:lnTo>
                    <a:pt x="433578" y="543401"/>
                  </a:lnTo>
                  <a:cubicBezTo>
                    <a:pt x="433578" y="583883"/>
                    <a:pt x="446913" y="623983"/>
                    <a:pt x="471107" y="656368"/>
                  </a:cubicBezTo>
                  <a:cubicBezTo>
                    <a:pt x="491776" y="683990"/>
                    <a:pt x="519589" y="705422"/>
                    <a:pt x="551498" y="718280"/>
                  </a:cubicBezTo>
                  <a:lnTo>
                    <a:pt x="603313" y="739140"/>
                  </a:lnTo>
                  <a:cubicBezTo>
                    <a:pt x="607790" y="740950"/>
                    <a:pt x="612458" y="741807"/>
                    <a:pt x="617220" y="741807"/>
                  </a:cubicBezTo>
                  <a:cubicBezTo>
                    <a:pt x="621983" y="741807"/>
                    <a:pt x="626650" y="740950"/>
                    <a:pt x="631127" y="739140"/>
                  </a:cubicBezTo>
                  <a:cubicBezTo>
                    <a:pt x="631127" y="739140"/>
                    <a:pt x="631127" y="739140"/>
                    <a:pt x="631127" y="739140"/>
                  </a:cubicBezTo>
                  <a:lnTo>
                    <a:pt x="682943" y="718280"/>
                  </a:lnTo>
                  <a:cubicBezTo>
                    <a:pt x="714851" y="705422"/>
                    <a:pt x="742664" y="684086"/>
                    <a:pt x="763334" y="656368"/>
                  </a:cubicBezTo>
                  <a:cubicBezTo>
                    <a:pt x="787527" y="623983"/>
                    <a:pt x="800862" y="583883"/>
                    <a:pt x="800862" y="543401"/>
                  </a:cubicBezTo>
                  <a:lnTo>
                    <a:pt x="800862" y="373666"/>
                  </a:lnTo>
                  <a:close/>
                </a:path>
              </a:pathLst>
            </a:custGeom>
            <a:solidFill>
              <a:srgbClr val="C5DC6F"/>
            </a:solidFill>
            <a:ln w="9525" cap="flat">
              <a:noFill/>
              <a:prstDash val="solid"/>
              <a:miter/>
            </a:ln>
          </p:spPr>
          <p:txBody>
            <a:bodyPr rtlCol="0" anchor="ctr"/>
            <a:lstStyle/>
            <a:p>
              <a:endParaRPr lang="en-US"/>
            </a:p>
          </p:txBody>
        </p:sp>
        <p:sp>
          <p:nvSpPr>
            <p:cNvPr id="194" name="Freeform: Shape 193">
              <a:extLst>
                <a:ext uri="{FF2B5EF4-FFF2-40B4-BE49-F238E27FC236}">
                  <a16:creationId xmlns:a16="http://schemas.microsoft.com/office/drawing/2014/main" id="{8725D3E2-1349-10EE-AB0E-17351B5015FC}"/>
                </a:ext>
              </a:extLst>
            </p:cNvPr>
            <p:cNvSpPr/>
            <p:nvPr/>
          </p:nvSpPr>
          <p:spPr>
            <a:xfrm>
              <a:off x="6067615" y="3362324"/>
              <a:ext cx="272034" cy="355377"/>
            </a:xfrm>
            <a:custGeom>
              <a:avLst/>
              <a:gdLst>
                <a:gd name="connsiteX0" fmla="*/ 0 w 272034"/>
                <a:gd name="connsiteY0" fmla="*/ 56388 h 355377"/>
                <a:gd name="connsiteX1" fmla="*/ 0 w 272034"/>
                <a:gd name="connsiteY1" fmla="*/ 205359 h 355377"/>
                <a:gd name="connsiteX2" fmla="*/ 28003 w 272034"/>
                <a:gd name="connsiteY2" fmla="*/ 289846 h 355377"/>
                <a:gd name="connsiteX3" fmla="*/ 88011 w 272034"/>
                <a:gd name="connsiteY3" fmla="*/ 336042 h 355377"/>
                <a:gd name="connsiteX4" fmla="*/ 136017 w 272034"/>
                <a:gd name="connsiteY4" fmla="*/ 355378 h 355377"/>
                <a:gd name="connsiteX5" fmla="*/ 184023 w 272034"/>
                <a:gd name="connsiteY5" fmla="*/ 336042 h 355377"/>
                <a:gd name="connsiteX6" fmla="*/ 244030 w 272034"/>
                <a:gd name="connsiteY6" fmla="*/ 289846 h 355377"/>
                <a:gd name="connsiteX7" fmla="*/ 272034 w 272034"/>
                <a:gd name="connsiteY7" fmla="*/ 205359 h 355377"/>
                <a:gd name="connsiteX8" fmla="*/ 272034 w 272034"/>
                <a:gd name="connsiteY8" fmla="*/ 56388 h 355377"/>
                <a:gd name="connsiteX9" fmla="*/ 136017 w 272034"/>
                <a:gd name="connsiteY9" fmla="*/ 0 h 355377"/>
                <a:gd name="connsiteX10" fmla="*/ 0 w 272034"/>
                <a:gd name="connsiteY10" fmla="*/ 56388 h 355377"/>
                <a:gd name="connsiteX11" fmla="*/ 208216 w 272034"/>
                <a:gd name="connsiteY11" fmla="*/ 113728 h 355377"/>
                <a:gd name="connsiteX12" fmla="*/ 210503 w 272034"/>
                <a:gd name="connsiteY12" fmla="*/ 147352 h 355377"/>
                <a:gd name="connsiteX13" fmla="*/ 139446 w 272034"/>
                <a:gd name="connsiteY13" fmla="*/ 229076 h 355377"/>
                <a:gd name="connsiteX14" fmla="*/ 123063 w 272034"/>
                <a:gd name="connsiteY14" fmla="*/ 237173 h 355377"/>
                <a:gd name="connsiteX15" fmla="*/ 121444 w 272034"/>
                <a:gd name="connsiteY15" fmla="*/ 237173 h 355377"/>
                <a:gd name="connsiteX16" fmla="*/ 105728 w 272034"/>
                <a:gd name="connsiteY16" fmla="*/ 231267 h 355377"/>
                <a:gd name="connsiteX17" fmla="*/ 63818 w 272034"/>
                <a:gd name="connsiteY17" fmla="*/ 194405 h 355377"/>
                <a:gd name="connsiteX18" fmla="*/ 61627 w 272034"/>
                <a:gd name="connsiteY18" fmla="*/ 160782 h 355377"/>
                <a:gd name="connsiteX19" fmla="*/ 95250 w 272034"/>
                <a:gd name="connsiteY19" fmla="*/ 158591 h 355377"/>
                <a:gd name="connsiteX20" fmla="*/ 119253 w 272034"/>
                <a:gd name="connsiteY20" fmla="*/ 179642 h 355377"/>
                <a:gd name="connsiteX21" fmla="*/ 174689 w 272034"/>
                <a:gd name="connsiteY21" fmla="*/ 116015 h 355377"/>
                <a:gd name="connsiteX22" fmla="*/ 208312 w 272034"/>
                <a:gd name="connsiteY22" fmla="*/ 113728 h 355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72034" h="355377">
                  <a:moveTo>
                    <a:pt x="0" y="56388"/>
                  </a:moveTo>
                  <a:lnTo>
                    <a:pt x="0" y="205359"/>
                  </a:lnTo>
                  <a:cubicBezTo>
                    <a:pt x="0" y="235648"/>
                    <a:pt x="9906" y="265557"/>
                    <a:pt x="28003" y="289846"/>
                  </a:cubicBezTo>
                  <a:cubicBezTo>
                    <a:pt x="43434" y="310515"/>
                    <a:pt x="64198" y="326422"/>
                    <a:pt x="88011" y="336042"/>
                  </a:cubicBezTo>
                  <a:lnTo>
                    <a:pt x="136017" y="355378"/>
                  </a:lnTo>
                  <a:lnTo>
                    <a:pt x="184023" y="336042"/>
                  </a:lnTo>
                  <a:cubicBezTo>
                    <a:pt x="207835" y="326517"/>
                    <a:pt x="228600" y="310515"/>
                    <a:pt x="244030" y="289846"/>
                  </a:cubicBezTo>
                  <a:cubicBezTo>
                    <a:pt x="262128" y="265652"/>
                    <a:pt x="272034" y="235648"/>
                    <a:pt x="272034" y="205359"/>
                  </a:cubicBezTo>
                  <a:lnTo>
                    <a:pt x="272034" y="56388"/>
                  </a:lnTo>
                  <a:cubicBezTo>
                    <a:pt x="222980" y="48101"/>
                    <a:pt x="176403" y="28766"/>
                    <a:pt x="136017" y="0"/>
                  </a:cubicBezTo>
                  <a:cubicBezTo>
                    <a:pt x="95536" y="28861"/>
                    <a:pt x="49054" y="48101"/>
                    <a:pt x="0" y="56388"/>
                  </a:cubicBezTo>
                  <a:close/>
                  <a:moveTo>
                    <a:pt x="208216" y="113728"/>
                  </a:moveTo>
                  <a:cubicBezTo>
                    <a:pt x="218122" y="122396"/>
                    <a:pt x="219170" y="137446"/>
                    <a:pt x="210503" y="147352"/>
                  </a:cubicBezTo>
                  <a:lnTo>
                    <a:pt x="139446" y="229076"/>
                  </a:lnTo>
                  <a:cubicBezTo>
                    <a:pt x="135255" y="233839"/>
                    <a:pt x="129445" y="236792"/>
                    <a:pt x="123063" y="237173"/>
                  </a:cubicBezTo>
                  <a:cubicBezTo>
                    <a:pt x="122491" y="237173"/>
                    <a:pt x="122015" y="237173"/>
                    <a:pt x="121444" y="237173"/>
                  </a:cubicBezTo>
                  <a:cubicBezTo>
                    <a:pt x="115634" y="237173"/>
                    <a:pt x="110109" y="235077"/>
                    <a:pt x="105728" y="231267"/>
                  </a:cubicBezTo>
                  <a:lnTo>
                    <a:pt x="63818" y="194405"/>
                  </a:lnTo>
                  <a:cubicBezTo>
                    <a:pt x="53912" y="185738"/>
                    <a:pt x="52959" y="170688"/>
                    <a:pt x="61627" y="160782"/>
                  </a:cubicBezTo>
                  <a:cubicBezTo>
                    <a:pt x="70295" y="150876"/>
                    <a:pt x="85344" y="149924"/>
                    <a:pt x="95250" y="158591"/>
                  </a:cubicBezTo>
                  <a:lnTo>
                    <a:pt x="119253" y="179642"/>
                  </a:lnTo>
                  <a:lnTo>
                    <a:pt x="174689" y="116015"/>
                  </a:lnTo>
                  <a:cubicBezTo>
                    <a:pt x="183356" y="106108"/>
                    <a:pt x="198406" y="105061"/>
                    <a:pt x="208312" y="113728"/>
                  </a:cubicBezTo>
                  <a:close/>
                </a:path>
              </a:pathLst>
            </a:custGeom>
            <a:solidFill>
              <a:srgbClr val="FFFFFF"/>
            </a:solidFill>
            <a:ln w="9525" cap="flat">
              <a:noFill/>
              <a:prstDash val="solid"/>
              <a:miter/>
            </a:ln>
          </p:spPr>
          <p:txBody>
            <a:bodyPr rtlCol="0" anchor="ctr"/>
            <a:lstStyle/>
            <a:p>
              <a:endParaRPr lang="en-US"/>
            </a:p>
          </p:txBody>
        </p:sp>
        <p:sp>
          <p:nvSpPr>
            <p:cNvPr id="195" name="Freeform: Shape 194">
              <a:extLst>
                <a:ext uri="{FF2B5EF4-FFF2-40B4-BE49-F238E27FC236}">
                  <a16:creationId xmlns:a16="http://schemas.microsoft.com/office/drawing/2014/main" id="{9CFDE964-D42E-B232-9334-3A5D2A2DACCD}"/>
                </a:ext>
              </a:extLst>
            </p:cNvPr>
            <p:cNvSpPr/>
            <p:nvPr/>
          </p:nvSpPr>
          <p:spPr>
            <a:xfrm>
              <a:off x="5538787" y="2976466"/>
              <a:ext cx="1114425" cy="904970"/>
            </a:xfrm>
            <a:custGeom>
              <a:avLst/>
              <a:gdLst>
                <a:gd name="connsiteX0" fmla="*/ 1037273 w 1114425"/>
                <a:gd name="connsiteY0" fmla="*/ 214408 h 904970"/>
                <a:gd name="connsiteX1" fmla="*/ 953738 w 1114425"/>
                <a:gd name="connsiteY1" fmla="*/ 214408 h 904970"/>
                <a:gd name="connsiteX2" fmla="*/ 954024 w 1114425"/>
                <a:gd name="connsiteY2" fmla="*/ 175165 h 904970"/>
                <a:gd name="connsiteX3" fmla="*/ 934498 w 1114425"/>
                <a:gd name="connsiteY3" fmla="*/ 127064 h 904970"/>
                <a:gd name="connsiteX4" fmla="*/ 886873 w 1114425"/>
                <a:gd name="connsiteY4" fmla="*/ 107156 h 904970"/>
                <a:gd name="connsiteX5" fmla="*/ 530638 w 1114425"/>
                <a:gd name="connsiteY5" fmla="*/ 107156 h 904970"/>
                <a:gd name="connsiteX6" fmla="*/ 513207 w 1114425"/>
                <a:gd name="connsiteY6" fmla="*/ 96298 h 904970"/>
                <a:gd name="connsiteX7" fmla="*/ 487775 w 1114425"/>
                <a:gd name="connsiteY7" fmla="*/ 45244 h 904970"/>
                <a:gd name="connsiteX8" fmla="*/ 414814 w 1114425"/>
                <a:gd name="connsiteY8" fmla="*/ 0 h 904970"/>
                <a:gd name="connsiteX9" fmla="*/ 81534 w 1114425"/>
                <a:gd name="connsiteY9" fmla="*/ 0 h 904970"/>
                <a:gd name="connsiteX10" fmla="*/ 0 w 1114425"/>
                <a:gd name="connsiteY10" fmla="*/ 81915 h 904970"/>
                <a:gd name="connsiteX11" fmla="*/ 0 w 1114425"/>
                <a:gd name="connsiteY11" fmla="*/ 774002 h 904970"/>
                <a:gd name="connsiteX12" fmla="*/ 130493 w 1114425"/>
                <a:gd name="connsiteY12" fmla="*/ 904970 h 904970"/>
                <a:gd name="connsiteX13" fmla="*/ 1037273 w 1114425"/>
                <a:gd name="connsiteY13" fmla="*/ 904970 h 904970"/>
                <a:gd name="connsiteX14" fmla="*/ 1114425 w 1114425"/>
                <a:gd name="connsiteY14" fmla="*/ 827627 h 904970"/>
                <a:gd name="connsiteX15" fmla="*/ 1114425 w 1114425"/>
                <a:gd name="connsiteY15" fmla="*/ 291751 h 904970"/>
                <a:gd name="connsiteX16" fmla="*/ 1037273 w 1114425"/>
                <a:gd name="connsiteY16" fmla="*/ 214408 h 904970"/>
                <a:gd name="connsiteX17" fmla="*/ 47625 w 1114425"/>
                <a:gd name="connsiteY17" fmla="*/ 81915 h 904970"/>
                <a:gd name="connsiteX18" fmla="*/ 81534 w 1114425"/>
                <a:gd name="connsiteY18" fmla="*/ 47720 h 904970"/>
                <a:gd name="connsiteX19" fmla="*/ 414909 w 1114425"/>
                <a:gd name="connsiteY19" fmla="*/ 47720 h 904970"/>
                <a:gd name="connsiteX20" fmla="*/ 445199 w 1114425"/>
                <a:gd name="connsiteY20" fmla="*/ 66580 h 904970"/>
                <a:gd name="connsiteX21" fmla="*/ 470630 w 1114425"/>
                <a:gd name="connsiteY21" fmla="*/ 117634 h 904970"/>
                <a:gd name="connsiteX22" fmla="*/ 530638 w 1114425"/>
                <a:gd name="connsiteY22" fmla="*/ 154877 h 904970"/>
                <a:gd name="connsiteX23" fmla="*/ 886873 w 1114425"/>
                <a:gd name="connsiteY23" fmla="*/ 154877 h 904970"/>
                <a:gd name="connsiteX24" fmla="*/ 900684 w 1114425"/>
                <a:gd name="connsiteY24" fmla="*/ 160687 h 904970"/>
                <a:gd name="connsiteX25" fmla="*/ 906399 w 1114425"/>
                <a:gd name="connsiteY25" fmla="*/ 174879 h 904970"/>
                <a:gd name="connsiteX26" fmla="*/ 906113 w 1114425"/>
                <a:gd name="connsiteY26" fmla="*/ 214503 h 904970"/>
                <a:gd name="connsiteX27" fmla="*/ 290513 w 1114425"/>
                <a:gd name="connsiteY27" fmla="*/ 214503 h 904970"/>
                <a:gd name="connsiteX28" fmla="*/ 213360 w 1114425"/>
                <a:gd name="connsiteY28" fmla="*/ 291846 h 904970"/>
                <a:gd name="connsiteX29" fmla="*/ 213360 w 1114425"/>
                <a:gd name="connsiteY29" fmla="*/ 774002 h 904970"/>
                <a:gd name="connsiteX30" fmla="*/ 130493 w 1114425"/>
                <a:gd name="connsiteY30" fmla="*/ 857345 h 904970"/>
                <a:gd name="connsiteX31" fmla="*/ 47625 w 1114425"/>
                <a:gd name="connsiteY31" fmla="*/ 774002 h 904970"/>
                <a:gd name="connsiteX32" fmla="*/ 47625 w 1114425"/>
                <a:gd name="connsiteY32" fmla="*/ 81915 h 904970"/>
                <a:gd name="connsiteX33" fmla="*/ 260985 w 1114425"/>
                <a:gd name="connsiteY33" fmla="*/ 774002 h 904970"/>
                <a:gd name="connsiteX34" fmla="*/ 260985 w 1114425"/>
                <a:gd name="connsiteY34" fmla="*/ 291751 h 904970"/>
                <a:gd name="connsiteX35" fmla="*/ 290513 w 1114425"/>
                <a:gd name="connsiteY35" fmla="*/ 262033 h 904970"/>
                <a:gd name="connsiteX36" fmla="*/ 929735 w 1114425"/>
                <a:gd name="connsiteY36" fmla="*/ 262033 h 904970"/>
                <a:gd name="connsiteX37" fmla="*/ 929735 w 1114425"/>
                <a:gd name="connsiteY37" fmla="*/ 262033 h 904970"/>
                <a:gd name="connsiteX38" fmla="*/ 1037273 w 1114425"/>
                <a:gd name="connsiteY38" fmla="*/ 262033 h 904970"/>
                <a:gd name="connsiteX39" fmla="*/ 1066800 w 1114425"/>
                <a:gd name="connsiteY39" fmla="*/ 291751 h 904970"/>
                <a:gd name="connsiteX40" fmla="*/ 1066800 w 1114425"/>
                <a:gd name="connsiteY40" fmla="*/ 827532 h 904970"/>
                <a:gd name="connsiteX41" fmla="*/ 1037273 w 1114425"/>
                <a:gd name="connsiteY41" fmla="*/ 857250 h 904970"/>
                <a:gd name="connsiteX42" fmla="*/ 231077 w 1114425"/>
                <a:gd name="connsiteY42" fmla="*/ 857250 h 904970"/>
                <a:gd name="connsiteX43" fmla="*/ 260985 w 1114425"/>
                <a:gd name="connsiteY43" fmla="*/ 773906 h 90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114425" h="904970">
                  <a:moveTo>
                    <a:pt x="1037273" y="214408"/>
                  </a:moveTo>
                  <a:lnTo>
                    <a:pt x="953738" y="214408"/>
                  </a:lnTo>
                  <a:lnTo>
                    <a:pt x="954024" y="175165"/>
                  </a:lnTo>
                  <a:cubicBezTo>
                    <a:pt x="954215" y="156972"/>
                    <a:pt x="947261" y="139922"/>
                    <a:pt x="934498" y="127064"/>
                  </a:cubicBezTo>
                  <a:cubicBezTo>
                    <a:pt x="921830" y="114300"/>
                    <a:pt x="904875" y="107156"/>
                    <a:pt x="886873" y="107156"/>
                  </a:cubicBezTo>
                  <a:lnTo>
                    <a:pt x="530638" y="107156"/>
                  </a:lnTo>
                  <a:cubicBezTo>
                    <a:pt x="523208" y="107156"/>
                    <a:pt x="516541" y="102965"/>
                    <a:pt x="513207" y="96298"/>
                  </a:cubicBezTo>
                  <a:lnTo>
                    <a:pt x="487775" y="45244"/>
                  </a:lnTo>
                  <a:cubicBezTo>
                    <a:pt x="473869" y="17336"/>
                    <a:pt x="445961" y="0"/>
                    <a:pt x="414814" y="0"/>
                  </a:cubicBezTo>
                  <a:lnTo>
                    <a:pt x="81534" y="0"/>
                  </a:lnTo>
                  <a:cubicBezTo>
                    <a:pt x="36576" y="95"/>
                    <a:pt x="0" y="36767"/>
                    <a:pt x="0" y="81915"/>
                  </a:cubicBezTo>
                  <a:lnTo>
                    <a:pt x="0" y="774002"/>
                  </a:lnTo>
                  <a:cubicBezTo>
                    <a:pt x="0" y="846201"/>
                    <a:pt x="58579" y="904970"/>
                    <a:pt x="130493" y="904970"/>
                  </a:cubicBezTo>
                  <a:lnTo>
                    <a:pt x="1037273" y="904970"/>
                  </a:lnTo>
                  <a:cubicBezTo>
                    <a:pt x="1079849" y="904970"/>
                    <a:pt x="1114425" y="870299"/>
                    <a:pt x="1114425" y="827627"/>
                  </a:cubicBezTo>
                  <a:lnTo>
                    <a:pt x="1114425" y="291751"/>
                  </a:lnTo>
                  <a:cubicBezTo>
                    <a:pt x="1114425" y="249079"/>
                    <a:pt x="1079849" y="214408"/>
                    <a:pt x="1037273" y="214408"/>
                  </a:cubicBezTo>
                  <a:close/>
                  <a:moveTo>
                    <a:pt x="47625" y="81915"/>
                  </a:moveTo>
                  <a:cubicBezTo>
                    <a:pt x="47625" y="63056"/>
                    <a:pt x="62865" y="47720"/>
                    <a:pt x="81534" y="47720"/>
                  </a:cubicBezTo>
                  <a:lnTo>
                    <a:pt x="414909" y="47720"/>
                  </a:lnTo>
                  <a:cubicBezTo>
                    <a:pt x="427863" y="47720"/>
                    <a:pt x="439388" y="54959"/>
                    <a:pt x="445199" y="66580"/>
                  </a:cubicBezTo>
                  <a:lnTo>
                    <a:pt x="470630" y="117634"/>
                  </a:lnTo>
                  <a:cubicBezTo>
                    <a:pt x="482060" y="140589"/>
                    <a:pt x="505111" y="154877"/>
                    <a:pt x="530638" y="154877"/>
                  </a:cubicBezTo>
                  <a:lnTo>
                    <a:pt x="886873" y="154877"/>
                  </a:lnTo>
                  <a:cubicBezTo>
                    <a:pt x="892112" y="154877"/>
                    <a:pt x="896969" y="156972"/>
                    <a:pt x="900684" y="160687"/>
                  </a:cubicBezTo>
                  <a:cubicBezTo>
                    <a:pt x="904399" y="164497"/>
                    <a:pt x="906494" y="169450"/>
                    <a:pt x="906399" y="174879"/>
                  </a:cubicBezTo>
                  <a:lnTo>
                    <a:pt x="906113" y="214503"/>
                  </a:lnTo>
                  <a:lnTo>
                    <a:pt x="290513" y="214503"/>
                  </a:lnTo>
                  <a:cubicBezTo>
                    <a:pt x="247936" y="214503"/>
                    <a:pt x="213360" y="249174"/>
                    <a:pt x="213360" y="291846"/>
                  </a:cubicBezTo>
                  <a:lnTo>
                    <a:pt x="213360" y="774002"/>
                  </a:lnTo>
                  <a:cubicBezTo>
                    <a:pt x="213360" y="820007"/>
                    <a:pt x="176213" y="857345"/>
                    <a:pt x="130493" y="857345"/>
                  </a:cubicBezTo>
                  <a:cubicBezTo>
                    <a:pt x="84773" y="857345"/>
                    <a:pt x="47625" y="820007"/>
                    <a:pt x="47625" y="774002"/>
                  </a:cubicBezTo>
                  <a:lnTo>
                    <a:pt x="47625" y="81915"/>
                  </a:lnTo>
                  <a:close/>
                  <a:moveTo>
                    <a:pt x="260985" y="774002"/>
                  </a:moveTo>
                  <a:lnTo>
                    <a:pt x="260985" y="291751"/>
                  </a:lnTo>
                  <a:cubicBezTo>
                    <a:pt x="260985" y="275368"/>
                    <a:pt x="274225" y="262033"/>
                    <a:pt x="290513" y="262033"/>
                  </a:cubicBezTo>
                  <a:lnTo>
                    <a:pt x="929735" y="262033"/>
                  </a:lnTo>
                  <a:cubicBezTo>
                    <a:pt x="929735" y="262033"/>
                    <a:pt x="929735" y="262033"/>
                    <a:pt x="929735" y="262033"/>
                  </a:cubicBezTo>
                  <a:lnTo>
                    <a:pt x="1037273" y="262033"/>
                  </a:lnTo>
                  <a:cubicBezTo>
                    <a:pt x="1053560" y="262033"/>
                    <a:pt x="1066800" y="275368"/>
                    <a:pt x="1066800" y="291751"/>
                  </a:cubicBezTo>
                  <a:lnTo>
                    <a:pt x="1066800" y="827532"/>
                  </a:lnTo>
                  <a:cubicBezTo>
                    <a:pt x="1066800" y="843915"/>
                    <a:pt x="1053560" y="857250"/>
                    <a:pt x="1037273" y="857250"/>
                  </a:cubicBezTo>
                  <a:lnTo>
                    <a:pt x="231077" y="857250"/>
                  </a:lnTo>
                  <a:cubicBezTo>
                    <a:pt x="249746" y="834581"/>
                    <a:pt x="260985" y="805529"/>
                    <a:pt x="260985" y="773906"/>
                  </a:cubicBezTo>
                  <a:close/>
                </a:path>
              </a:pathLst>
            </a:custGeom>
            <a:solidFill>
              <a:srgbClr val="404040"/>
            </a:solidFill>
            <a:ln w="9525" cap="flat">
              <a:noFill/>
              <a:prstDash val="solid"/>
              <a:miter/>
            </a:ln>
          </p:spPr>
          <p:txBody>
            <a:bodyPr rtlCol="0" anchor="ctr"/>
            <a:lstStyle/>
            <a:p>
              <a:endParaRPr lang="en-US"/>
            </a:p>
          </p:txBody>
        </p:sp>
        <p:sp>
          <p:nvSpPr>
            <p:cNvPr id="196" name="Freeform: Shape 195">
              <a:extLst>
                <a:ext uri="{FF2B5EF4-FFF2-40B4-BE49-F238E27FC236}">
                  <a16:creationId xmlns:a16="http://schemas.microsoft.com/office/drawing/2014/main" id="{E8F97D58-5BED-D673-9B56-3B654943894A}"/>
                </a:ext>
              </a:extLst>
            </p:cNvPr>
            <p:cNvSpPr/>
            <p:nvPr/>
          </p:nvSpPr>
          <p:spPr>
            <a:xfrm>
              <a:off x="6019894" y="3308770"/>
              <a:ext cx="367284" cy="457223"/>
            </a:xfrm>
            <a:custGeom>
              <a:avLst/>
              <a:gdLst>
                <a:gd name="connsiteX0" fmla="*/ 346043 w 367284"/>
                <a:gd name="connsiteY0" fmla="*/ 65461 h 457223"/>
                <a:gd name="connsiteX1" fmla="*/ 205454 w 367284"/>
                <a:gd name="connsiteY1" fmla="*/ 10406 h 457223"/>
                <a:gd name="connsiteX2" fmla="*/ 198025 w 367284"/>
                <a:gd name="connsiteY2" fmla="*/ 4786 h 457223"/>
                <a:gd name="connsiteX3" fmla="*/ 169355 w 367284"/>
                <a:gd name="connsiteY3" fmla="*/ 4786 h 457223"/>
                <a:gd name="connsiteX4" fmla="*/ 161925 w 367284"/>
                <a:gd name="connsiteY4" fmla="*/ 10311 h 457223"/>
                <a:gd name="connsiteX5" fmla="*/ 21336 w 367284"/>
                <a:gd name="connsiteY5" fmla="*/ 65365 h 457223"/>
                <a:gd name="connsiteX6" fmla="*/ 0 w 367284"/>
                <a:gd name="connsiteY6" fmla="*/ 89083 h 457223"/>
                <a:gd name="connsiteX7" fmla="*/ 0 w 367284"/>
                <a:gd name="connsiteY7" fmla="*/ 258818 h 457223"/>
                <a:gd name="connsiteX8" fmla="*/ 37529 w 367284"/>
                <a:gd name="connsiteY8" fmla="*/ 371785 h 457223"/>
                <a:gd name="connsiteX9" fmla="*/ 117920 w 367284"/>
                <a:gd name="connsiteY9" fmla="*/ 433697 h 457223"/>
                <a:gd name="connsiteX10" fmla="*/ 169736 w 367284"/>
                <a:gd name="connsiteY10" fmla="*/ 454557 h 457223"/>
                <a:gd name="connsiteX11" fmla="*/ 183642 w 367284"/>
                <a:gd name="connsiteY11" fmla="*/ 457224 h 457223"/>
                <a:gd name="connsiteX12" fmla="*/ 197549 w 367284"/>
                <a:gd name="connsiteY12" fmla="*/ 454557 h 457223"/>
                <a:gd name="connsiteX13" fmla="*/ 197549 w 367284"/>
                <a:gd name="connsiteY13" fmla="*/ 454557 h 457223"/>
                <a:gd name="connsiteX14" fmla="*/ 249365 w 367284"/>
                <a:gd name="connsiteY14" fmla="*/ 433697 h 457223"/>
                <a:gd name="connsiteX15" fmla="*/ 329756 w 367284"/>
                <a:gd name="connsiteY15" fmla="*/ 371785 h 457223"/>
                <a:gd name="connsiteX16" fmla="*/ 367284 w 367284"/>
                <a:gd name="connsiteY16" fmla="*/ 258818 h 457223"/>
                <a:gd name="connsiteX17" fmla="*/ 367284 w 367284"/>
                <a:gd name="connsiteY17" fmla="*/ 89083 h 457223"/>
                <a:gd name="connsiteX18" fmla="*/ 345948 w 367284"/>
                <a:gd name="connsiteY18" fmla="*/ 65365 h 457223"/>
                <a:gd name="connsiteX19" fmla="*/ 319849 w 367284"/>
                <a:gd name="connsiteY19" fmla="*/ 258913 h 457223"/>
                <a:gd name="connsiteX20" fmla="*/ 291846 w 367284"/>
                <a:gd name="connsiteY20" fmla="*/ 343400 h 457223"/>
                <a:gd name="connsiteX21" fmla="*/ 231839 w 367284"/>
                <a:gd name="connsiteY21" fmla="*/ 389596 h 457223"/>
                <a:gd name="connsiteX22" fmla="*/ 183833 w 367284"/>
                <a:gd name="connsiteY22" fmla="*/ 408932 h 457223"/>
                <a:gd name="connsiteX23" fmla="*/ 135826 w 367284"/>
                <a:gd name="connsiteY23" fmla="*/ 389596 h 457223"/>
                <a:gd name="connsiteX24" fmla="*/ 75819 w 367284"/>
                <a:gd name="connsiteY24" fmla="*/ 343400 h 457223"/>
                <a:gd name="connsiteX25" fmla="*/ 47816 w 367284"/>
                <a:gd name="connsiteY25" fmla="*/ 258913 h 457223"/>
                <a:gd name="connsiteX26" fmla="*/ 47816 w 367284"/>
                <a:gd name="connsiteY26" fmla="*/ 109942 h 457223"/>
                <a:gd name="connsiteX27" fmla="*/ 183833 w 367284"/>
                <a:gd name="connsiteY27" fmla="*/ 53554 h 457223"/>
                <a:gd name="connsiteX28" fmla="*/ 319849 w 367284"/>
                <a:gd name="connsiteY28" fmla="*/ 109942 h 457223"/>
                <a:gd name="connsiteX29" fmla="*/ 319849 w 367284"/>
                <a:gd name="connsiteY29" fmla="*/ 258913 h 457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7284" h="457223">
                  <a:moveTo>
                    <a:pt x="346043" y="65461"/>
                  </a:moveTo>
                  <a:cubicBezTo>
                    <a:pt x="294894" y="60222"/>
                    <a:pt x="246317" y="41172"/>
                    <a:pt x="205454" y="10406"/>
                  </a:cubicBezTo>
                  <a:lnTo>
                    <a:pt x="198025" y="4786"/>
                  </a:lnTo>
                  <a:cubicBezTo>
                    <a:pt x="189548" y="-1595"/>
                    <a:pt x="177832" y="-1595"/>
                    <a:pt x="169355" y="4786"/>
                  </a:cubicBezTo>
                  <a:lnTo>
                    <a:pt x="161925" y="10311"/>
                  </a:lnTo>
                  <a:cubicBezTo>
                    <a:pt x="121063" y="41077"/>
                    <a:pt x="72485" y="60127"/>
                    <a:pt x="21336" y="65365"/>
                  </a:cubicBezTo>
                  <a:cubicBezTo>
                    <a:pt x="9144" y="66604"/>
                    <a:pt x="0" y="76891"/>
                    <a:pt x="0" y="89083"/>
                  </a:cubicBezTo>
                  <a:lnTo>
                    <a:pt x="0" y="258818"/>
                  </a:lnTo>
                  <a:cubicBezTo>
                    <a:pt x="0" y="299299"/>
                    <a:pt x="13335" y="339400"/>
                    <a:pt x="37529" y="371785"/>
                  </a:cubicBezTo>
                  <a:cubicBezTo>
                    <a:pt x="58198" y="399407"/>
                    <a:pt x="86011" y="420838"/>
                    <a:pt x="117920" y="433697"/>
                  </a:cubicBezTo>
                  <a:lnTo>
                    <a:pt x="169736" y="454557"/>
                  </a:lnTo>
                  <a:cubicBezTo>
                    <a:pt x="174212" y="456367"/>
                    <a:pt x="178880" y="457224"/>
                    <a:pt x="183642" y="457224"/>
                  </a:cubicBezTo>
                  <a:cubicBezTo>
                    <a:pt x="188405" y="457224"/>
                    <a:pt x="193072" y="456367"/>
                    <a:pt x="197549" y="454557"/>
                  </a:cubicBezTo>
                  <a:cubicBezTo>
                    <a:pt x="197549" y="454557"/>
                    <a:pt x="197549" y="454557"/>
                    <a:pt x="197549" y="454557"/>
                  </a:cubicBezTo>
                  <a:lnTo>
                    <a:pt x="249365" y="433697"/>
                  </a:lnTo>
                  <a:cubicBezTo>
                    <a:pt x="281273" y="420838"/>
                    <a:pt x="309086" y="399502"/>
                    <a:pt x="329756" y="371785"/>
                  </a:cubicBezTo>
                  <a:cubicBezTo>
                    <a:pt x="353949" y="339400"/>
                    <a:pt x="367284" y="299299"/>
                    <a:pt x="367284" y="258818"/>
                  </a:cubicBezTo>
                  <a:lnTo>
                    <a:pt x="367284" y="89083"/>
                  </a:lnTo>
                  <a:cubicBezTo>
                    <a:pt x="367284" y="76891"/>
                    <a:pt x="358045" y="66604"/>
                    <a:pt x="345948" y="65365"/>
                  </a:cubicBezTo>
                  <a:close/>
                  <a:moveTo>
                    <a:pt x="319849" y="258913"/>
                  </a:moveTo>
                  <a:cubicBezTo>
                    <a:pt x="319849" y="289203"/>
                    <a:pt x="309944" y="319207"/>
                    <a:pt x="291846" y="343400"/>
                  </a:cubicBezTo>
                  <a:cubicBezTo>
                    <a:pt x="276416" y="364069"/>
                    <a:pt x="255651" y="379976"/>
                    <a:pt x="231839" y="389596"/>
                  </a:cubicBezTo>
                  <a:lnTo>
                    <a:pt x="183833" y="408932"/>
                  </a:lnTo>
                  <a:lnTo>
                    <a:pt x="135826" y="389596"/>
                  </a:lnTo>
                  <a:cubicBezTo>
                    <a:pt x="112014" y="380071"/>
                    <a:pt x="91250" y="364069"/>
                    <a:pt x="75819" y="343400"/>
                  </a:cubicBezTo>
                  <a:cubicBezTo>
                    <a:pt x="57722" y="319207"/>
                    <a:pt x="47816" y="289203"/>
                    <a:pt x="47816" y="258913"/>
                  </a:cubicBezTo>
                  <a:lnTo>
                    <a:pt x="47816" y="109942"/>
                  </a:lnTo>
                  <a:cubicBezTo>
                    <a:pt x="96869" y="101656"/>
                    <a:pt x="143447" y="82320"/>
                    <a:pt x="183833" y="53554"/>
                  </a:cubicBezTo>
                  <a:cubicBezTo>
                    <a:pt x="224314" y="82415"/>
                    <a:pt x="270796" y="101656"/>
                    <a:pt x="319849" y="109942"/>
                  </a:cubicBezTo>
                  <a:lnTo>
                    <a:pt x="319849" y="258913"/>
                  </a:lnTo>
                  <a:close/>
                </a:path>
              </a:pathLst>
            </a:custGeom>
            <a:solidFill>
              <a:srgbClr val="404040"/>
            </a:solidFill>
            <a:ln w="9525" cap="flat">
              <a:noFill/>
              <a:prstDash val="solid"/>
              <a:miter/>
            </a:ln>
          </p:spPr>
          <p:txBody>
            <a:bodyPr rtlCol="0" anchor="ctr"/>
            <a:lstStyle/>
            <a:p>
              <a:endParaRPr lang="en-US"/>
            </a:p>
          </p:txBody>
        </p:sp>
        <p:sp>
          <p:nvSpPr>
            <p:cNvPr id="197" name="Freeform: Shape 196">
              <a:extLst>
                <a:ext uri="{FF2B5EF4-FFF2-40B4-BE49-F238E27FC236}">
                  <a16:creationId xmlns:a16="http://schemas.microsoft.com/office/drawing/2014/main" id="{AF563DD5-CF12-3CC7-8EF0-9ACC129C6ACD}"/>
                </a:ext>
              </a:extLst>
            </p:cNvPr>
            <p:cNvSpPr/>
            <p:nvPr/>
          </p:nvSpPr>
          <p:spPr>
            <a:xfrm>
              <a:off x="6123322" y="3470270"/>
              <a:ext cx="160673" cy="129322"/>
            </a:xfrm>
            <a:custGeom>
              <a:avLst/>
              <a:gdLst>
                <a:gd name="connsiteX0" fmla="*/ 39543 w 160673"/>
                <a:gd name="connsiteY0" fmla="*/ 50741 h 129322"/>
                <a:gd name="connsiteX1" fmla="*/ 5920 w 160673"/>
                <a:gd name="connsiteY1" fmla="*/ 52932 h 129322"/>
                <a:gd name="connsiteX2" fmla="*/ 8110 w 160673"/>
                <a:gd name="connsiteY2" fmla="*/ 86555 h 129322"/>
                <a:gd name="connsiteX3" fmla="*/ 50020 w 160673"/>
                <a:gd name="connsiteY3" fmla="*/ 123417 h 129322"/>
                <a:gd name="connsiteX4" fmla="*/ 65737 w 160673"/>
                <a:gd name="connsiteY4" fmla="*/ 129322 h 129322"/>
                <a:gd name="connsiteX5" fmla="*/ 67356 w 160673"/>
                <a:gd name="connsiteY5" fmla="*/ 129322 h 129322"/>
                <a:gd name="connsiteX6" fmla="*/ 83739 w 160673"/>
                <a:gd name="connsiteY6" fmla="*/ 121226 h 129322"/>
                <a:gd name="connsiteX7" fmla="*/ 154795 w 160673"/>
                <a:gd name="connsiteY7" fmla="*/ 39501 h 129322"/>
                <a:gd name="connsiteX8" fmla="*/ 152509 w 160673"/>
                <a:gd name="connsiteY8" fmla="*/ 5878 h 129322"/>
                <a:gd name="connsiteX9" fmla="*/ 118886 w 160673"/>
                <a:gd name="connsiteY9" fmla="*/ 8164 h 129322"/>
                <a:gd name="connsiteX10" fmla="*/ 63451 w 160673"/>
                <a:gd name="connsiteY10" fmla="*/ 71791 h 129322"/>
                <a:gd name="connsiteX11" fmla="*/ 39448 w 160673"/>
                <a:gd name="connsiteY11" fmla="*/ 50741 h 129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0673" h="129322">
                  <a:moveTo>
                    <a:pt x="39543" y="50741"/>
                  </a:moveTo>
                  <a:cubicBezTo>
                    <a:pt x="29637" y="42073"/>
                    <a:pt x="14587" y="43026"/>
                    <a:pt x="5920" y="52932"/>
                  </a:cubicBezTo>
                  <a:cubicBezTo>
                    <a:pt x="-2748" y="62838"/>
                    <a:pt x="-1796" y="77887"/>
                    <a:pt x="8110" y="86555"/>
                  </a:cubicBezTo>
                  <a:lnTo>
                    <a:pt x="50020" y="123417"/>
                  </a:lnTo>
                  <a:cubicBezTo>
                    <a:pt x="54402" y="127227"/>
                    <a:pt x="59926" y="129322"/>
                    <a:pt x="65737" y="129322"/>
                  </a:cubicBezTo>
                  <a:cubicBezTo>
                    <a:pt x="66308" y="129322"/>
                    <a:pt x="66784" y="129322"/>
                    <a:pt x="67356" y="129322"/>
                  </a:cubicBezTo>
                  <a:cubicBezTo>
                    <a:pt x="73642" y="128941"/>
                    <a:pt x="79548" y="125988"/>
                    <a:pt x="83739" y="121226"/>
                  </a:cubicBezTo>
                  <a:lnTo>
                    <a:pt x="154795" y="39501"/>
                  </a:lnTo>
                  <a:cubicBezTo>
                    <a:pt x="163463" y="29595"/>
                    <a:pt x="162415" y="14546"/>
                    <a:pt x="152509" y="5878"/>
                  </a:cubicBezTo>
                  <a:cubicBezTo>
                    <a:pt x="142603" y="-2790"/>
                    <a:pt x="127554" y="-1742"/>
                    <a:pt x="118886" y="8164"/>
                  </a:cubicBezTo>
                  <a:lnTo>
                    <a:pt x="63451" y="71791"/>
                  </a:lnTo>
                  <a:lnTo>
                    <a:pt x="39448" y="50741"/>
                  </a:lnTo>
                  <a:close/>
                </a:path>
              </a:pathLst>
            </a:custGeom>
            <a:solidFill>
              <a:srgbClr val="404040"/>
            </a:solidFill>
            <a:ln w="9525" cap="flat">
              <a:noFill/>
              <a:prstDash val="solid"/>
              <a:miter/>
            </a:ln>
          </p:spPr>
          <p:txBody>
            <a:bodyPr rtlCol="0" anchor="ctr"/>
            <a:lstStyle/>
            <a:p>
              <a:endParaRPr lang="en-US"/>
            </a:p>
          </p:txBody>
        </p:sp>
      </p:grpSp>
      <p:sp>
        <p:nvSpPr>
          <p:cNvPr id="11" name="Text Placeholder 8">
            <a:extLst>
              <a:ext uri="{FF2B5EF4-FFF2-40B4-BE49-F238E27FC236}">
                <a16:creationId xmlns:a16="http://schemas.microsoft.com/office/drawing/2014/main" id="{E9944006-4CFD-7092-F3AE-7DFBA9EDE70A}"/>
              </a:ext>
            </a:extLst>
          </p:cNvPr>
          <p:cNvSpPr txBox="1">
            <a:spLocks/>
          </p:cNvSpPr>
          <p:nvPr/>
        </p:nvSpPr>
        <p:spPr>
          <a:xfrm>
            <a:off x="6803617" y="3189524"/>
            <a:ext cx="2796177" cy="726928"/>
          </a:xfrm>
          <a:prstGeom prst="rect">
            <a:avLst/>
          </a:prstGeom>
        </p:spPr>
        <p:txBody>
          <a:bodyPr/>
          <a:lstStyle>
            <a:lvl1pPr algn="l" rtl="0" eaLnBrk="1" fontAlgn="base" hangingPunct="1">
              <a:lnSpc>
                <a:spcPct val="90000"/>
              </a:lnSpc>
              <a:spcBef>
                <a:spcPts val="1000"/>
              </a:spcBef>
              <a:spcAft>
                <a:spcPct val="0"/>
              </a:spcAft>
              <a:defRPr kern="1200">
                <a:solidFill>
                  <a:srgbClr val="595959"/>
                </a:solidFill>
                <a:latin typeface="Arial" panose="020B0604020202020204" pitchFamily="34" charset="0"/>
                <a:ea typeface="+mn-ea"/>
                <a:cs typeface="Arial" panose="020B0604020202020204" pitchFamily="34" charset="0"/>
              </a:defRPr>
            </a:lvl1pPr>
            <a:lvl2pPr marL="180975" indent="-173038" algn="l" rtl="0" eaLnBrk="1" fontAlgn="base" hangingPunct="1">
              <a:lnSpc>
                <a:spcPct val="90000"/>
              </a:lnSpc>
              <a:spcBef>
                <a:spcPts val="500"/>
              </a:spcBef>
              <a:spcAft>
                <a:spcPct val="0"/>
              </a:spcAft>
              <a:buClr>
                <a:srgbClr val="C5DC6F"/>
              </a:buClr>
              <a:buFont typeface="Wingdings" panose="05000000000000000000" pitchFamily="2" charset="2"/>
              <a:buChar char="§"/>
              <a:defRPr kern="1200">
                <a:solidFill>
                  <a:srgbClr val="595959"/>
                </a:solidFill>
                <a:latin typeface="Arial" panose="020B0604020202020204" pitchFamily="34" charset="0"/>
                <a:ea typeface="+mn-ea"/>
                <a:cs typeface="Arial" panose="020B0604020202020204" pitchFamily="34" charset="0"/>
              </a:defRPr>
            </a:lvl2pPr>
            <a:lvl3pPr marL="449263" indent="-225425" algn="l" rtl="0" eaLnBrk="1" fontAlgn="base" hangingPunct="1">
              <a:lnSpc>
                <a:spcPct val="90000"/>
              </a:lnSpc>
              <a:spcBef>
                <a:spcPts val="500"/>
              </a:spcBef>
              <a:spcAft>
                <a:spcPct val="0"/>
              </a:spcAft>
              <a:buClr>
                <a:srgbClr val="C5DC6F"/>
              </a:buClr>
              <a:buFont typeface="Wingdings" panose="05000000000000000000" pitchFamily="2" charset="2"/>
              <a:buChar char="ü"/>
              <a:defRPr kern="1200">
                <a:solidFill>
                  <a:srgbClr val="595959"/>
                </a:solidFill>
                <a:latin typeface="Arial" panose="020B0604020202020204" pitchFamily="34" charset="0"/>
                <a:ea typeface="+mn-ea"/>
                <a:cs typeface="Arial" panose="020B0604020202020204" pitchFamily="34" charset="0"/>
              </a:defRPr>
            </a:lvl3pPr>
            <a:lvl4pPr algn="l" rtl="0" eaLnBrk="1" fontAlgn="base" hangingPunct="1">
              <a:lnSpc>
                <a:spcPct val="90000"/>
              </a:lnSpc>
              <a:spcBef>
                <a:spcPts val="500"/>
              </a:spcBef>
              <a:spcAft>
                <a:spcPct val="0"/>
              </a:spcAft>
              <a:buClr>
                <a:srgbClr val="C5DC6F"/>
              </a:buClr>
              <a:buFont typeface="Wingdings" panose="05000000000000000000" pitchFamily="2" charset="2"/>
              <a:defRPr kern="1200">
                <a:solidFill>
                  <a:srgbClr val="595959"/>
                </a:solidFill>
                <a:latin typeface="Arial" panose="020B0604020202020204" pitchFamily="34" charset="0"/>
                <a:ea typeface="+mn-ea"/>
                <a:cs typeface="Arial" panose="020B0604020202020204" pitchFamily="34" charset="0"/>
              </a:defRPr>
            </a:lvl4pPr>
            <a:lvl5pPr marL="46038" algn="l" rtl="0" eaLnBrk="1" fontAlgn="base" hangingPunct="1">
              <a:lnSpc>
                <a:spcPct val="90000"/>
              </a:lnSpc>
              <a:spcBef>
                <a:spcPts val="500"/>
              </a:spcBef>
              <a:spcAft>
                <a:spcPct val="0"/>
              </a:spcAft>
              <a:defRPr u="sng" kern="1200">
                <a:solidFill>
                  <a:srgbClr val="005D7D"/>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r-CA">
                <a:latin typeface="+mn-lt"/>
                <a:ea typeface="Verdana" panose="020B0604030504040204" pitchFamily="34" charset="0"/>
                <a:cs typeface="Verdana" panose="020B0604030504040204" pitchFamily="34" charset="0"/>
              </a:rPr>
              <a:t>Preuve</a:t>
            </a:r>
            <a:br>
              <a:rPr lang="fr-CA">
                <a:latin typeface="+mn-lt"/>
                <a:ea typeface="Verdana" panose="020B0604030504040204" pitchFamily="34" charset="0"/>
                <a:cs typeface="Verdana" panose="020B0604030504040204" pitchFamily="34" charset="0"/>
              </a:rPr>
            </a:br>
            <a:r>
              <a:rPr lang="fr-CA">
                <a:latin typeface="+mn-lt"/>
                <a:ea typeface="Verdana" panose="020B0604030504040204" pitchFamily="34" charset="0"/>
                <a:cs typeface="Verdana" panose="020B0604030504040204" pitchFamily="34" charset="0"/>
              </a:rPr>
              <a:t>d’exercice</a:t>
            </a:r>
          </a:p>
        </p:txBody>
      </p:sp>
      <p:grpSp>
        <p:nvGrpSpPr>
          <p:cNvPr id="128" name="Group 127">
            <a:extLst>
              <a:ext uri="{FF2B5EF4-FFF2-40B4-BE49-F238E27FC236}">
                <a16:creationId xmlns:a16="http://schemas.microsoft.com/office/drawing/2014/main" id="{24133EF8-06B1-1F77-51AD-2064510E7C53}"/>
              </a:ext>
              <a:ext uri="{C183D7F6-B498-43B3-948B-1728B52AA6E4}">
                <adec:decorative xmlns:adec="http://schemas.microsoft.com/office/drawing/2017/decorative" val="1"/>
              </a:ext>
            </a:extLst>
          </p:cNvPr>
          <p:cNvGrpSpPr/>
          <p:nvPr/>
        </p:nvGrpSpPr>
        <p:grpSpPr>
          <a:xfrm>
            <a:off x="7606395" y="2107484"/>
            <a:ext cx="1190625" cy="1000219"/>
            <a:chOff x="5500687" y="2928937"/>
            <a:chExt cx="1190625" cy="1000219"/>
          </a:xfrm>
        </p:grpSpPr>
        <p:sp>
          <p:nvSpPr>
            <p:cNvPr id="114" name="Freeform: Shape 113">
              <a:extLst>
                <a:ext uri="{FF2B5EF4-FFF2-40B4-BE49-F238E27FC236}">
                  <a16:creationId xmlns:a16="http://schemas.microsoft.com/office/drawing/2014/main" id="{29B98BE0-55D7-FDF6-1421-564998D116E2}"/>
                </a:ext>
              </a:extLst>
            </p:cNvPr>
            <p:cNvSpPr/>
            <p:nvPr/>
          </p:nvSpPr>
          <p:spPr>
            <a:xfrm>
              <a:off x="5886449" y="3708082"/>
              <a:ext cx="133064" cy="142398"/>
            </a:xfrm>
            <a:custGeom>
              <a:avLst/>
              <a:gdLst>
                <a:gd name="connsiteX0" fmla="*/ 93821 w 133064"/>
                <a:gd name="connsiteY0" fmla="*/ 31242 h 142398"/>
                <a:gd name="connsiteX1" fmla="*/ 79343 w 133064"/>
                <a:gd name="connsiteY1" fmla="*/ 15335 h 142398"/>
                <a:gd name="connsiteX2" fmla="*/ 59626 w 133064"/>
                <a:gd name="connsiteY2" fmla="*/ 6096 h 142398"/>
                <a:gd name="connsiteX3" fmla="*/ 44958 w 133064"/>
                <a:gd name="connsiteY3" fmla="*/ 0 h 142398"/>
                <a:gd name="connsiteX4" fmla="*/ 0 w 133064"/>
                <a:gd name="connsiteY4" fmla="*/ 89440 h 142398"/>
                <a:gd name="connsiteX5" fmla="*/ 48387 w 133064"/>
                <a:gd name="connsiteY5" fmla="*/ 83629 h 142398"/>
                <a:gd name="connsiteX6" fmla="*/ 72866 w 133064"/>
                <a:gd name="connsiteY6" fmla="*/ 97250 h 142398"/>
                <a:gd name="connsiteX7" fmla="*/ 93821 w 133064"/>
                <a:gd name="connsiteY7" fmla="*/ 142399 h 142398"/>
                <a:gd name="connsiteX8" fmla="*/ 133064 w 133064"/>
                <a:gd name="connsiteY8" fmla="*/ 64484 h 142398"/>
                <a:gd name="connsiteX9" fmla="*/ 93917 w 133064"/>
                <a:gd name="connsiteY9" fmla="*/ 31242 h 14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3064" h="142398">
                  <a:moveTo>
                    <a:pt x="93821" y="31242"/>
                  </a:moveTo>
                  <a:cubicBezTo>
                    <a:pt x="88678" y="24765"/>
                    <a:pt x="83820" y="18669"/>
                    <a:pt x="79343" y="15335"/>
                  </a:cubicBezTo>
                  <a:cubicBezTo>
                    <a:pt x="74771" y="12001"/>
                    <a:pt x="67437" y="9144"/>
                    <a:pt x="59626" y="6096"/>
                  </a:cubicBezTo>
                  <a:cubicBezTo>
                    <a:pt x="54959" y="4286"/>
                    <a:pt x="50006" y="2286"/>
                    <a:pt x="44958" y="0"/>
                  </a:cubicBezTo>
                  <a:lnTo>
                    <a:pt x="0" y="89440"/>
                  </a:lnTo>
                  <a:lnTo>
                    <a:pt x="48387" y="83629"/>
                  </a:lnTo>
                  <a:cubicBezTo>
                    <a:pt x="58674" y="82486"/>
                    <a:pt x="68485" y="87916"/>
                    <a:pt x="72866" y="97250"/>
                  </a:cubicBezTo>
                  <a:lnTo>
                    <a:pt x="93821" y="142399"/>
                  </a:lnTo>
                  <a:lnTo>
                    <a:pt x="133064" y="64484"/>
                  </a:lnTo>
                  <a:cubicBezTo>
                    <a:pt x="115157" y="57817"/>
                    <a:pt x="103346" y="43148"/>
                    <a:pt x="93917" y="31242"/>
                  </a:cubicBezTo>
                  <a:close/>
                </a:path>
              </a:pathLst>
            </a:custGeom>
            <a:solidFill>
              <a:srgbClr val="C5DC6F"/>
            </a:solidFill>
            <a:ln w="9525"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id="{6F5E6226-882C-29D5-BAFF-9BD305B1593F}"/>
                </a:ext>
              </a:extLst>
            </p:cNvPr>
            <p:cNvSpPr/>
            <p:nvPr/>
          </p:nvSpPr>
          <p:spPr>
            <a:xfrm>
              <a:off x="5903689" y="3358660"/>
              <a:ext cx="384714" cy="370231"/>
            </a:xfrm>
            <a:custGeom>
              <a:avLst/>
              <a:gdLst>
                <a:gd name="connsiteX0" fmla="*/ 348139 w 384714"/>
                <a:gd name="connsiteY0" fmla="*/ 298844 h 370231"/>
                <a:gd name="connsiteX1" fmla="*/ 352425 w 384714"/>
                <a:gd name="connsiteY1" fmla="*/ 273412 h 370231"/>
                <a:gd name="connsiteX2" fmla="*/ 357283 w 384714"/>
                <a:gd name="connsiteY2" fmla="*/ 239027 h 370231"/>
                <a:gd name="connsiteX3" fmla="*/ 372999 w 384714"/>
                <a:gd name="connsiteY3" fmla="*/ 209214 h 370231"/>
                <a:gd name="connsiteX4" fmla="*/ 384715 w 384714"/>
                <a:gd name="connsiteY4" fmla="*/ 185020 h 370231"/>
                <a:gd name="connsiteX5" fmla="*/ 372999 w 384714"/>
                <a:gd name="connsiteY5" fmla="*/ 160922 h 370231"/>
                <a:gd name="connsiteX6" fmla="*/ 357283 w 384714"/>
                <a:gd name="connsiteY6" fmla="*/ 131109 h 370231"/>
                <a:gd name="connsiteX7" fmla="*/ 352425 w 384714"/>
                <a:gd name="connsiteY7" fmla="*/ 96724 h 370231"/>
                <a:gd name="connsiteX8" fmla="*/ 348139 w 384714"/>
                <a:gd name="connsiteY8" fmla="*/ 71292 h 370231"/>
                <a:gd name="connsiteX9" fmla="*/ 325088 w 384714"/>
                <a:gd name="connsiteY9" fmla="*/ 58909 h 370231"/>
                <a:gd name="connsiteX10" fmla="*/ 294322 w 384714"/>
                <a:gd name="connsiteY10" fmla="*/ 43574 h 370231"/>
                <a:gd name="connsiteX11" fmla="*/ 270796 w 384714"/>
                <a:gd name="connsiteY11" fmla="*/ 19000 h 370231"/>
                <a:gd name="connsiteX12" fmla="*/ 251936 w 384714"/>
                <a:gd name="connsiteY12" fmla="*/ 521 h 370231"/>
                <a:gd name="connsiteX13" fmla="*/ 226790 w 384714"/>
                <a:gd name="connsiteY13" fmla="*/ 4141 h 370231"/>
                <a:gd name="connsiteX14" fmla="*/ 192310 w 384714"/>
                <a:gd name="connsiteY14" fmla="*/ 10046 h 370231"/>
                <a:gd name="connsiteX15" fmla="*/ 157829 w 384714"/>
                <a:gd name="connsiteY15" fmla="*/ 4141 h 370231"/>
                <a:gd name="connsiteX16" fmla="*/ 132683 w 384714"/>
                <a:gd name="connsiteY16" fmla="*/ 521 h 370231"/>
                <a:gd name="connsiteX17" fmla="*/ 113824 w 384714"/>
                <a:gd name="connsiteY17" fmla="*/ 19000 h 370231"/>
                <a:gd name="connsiteX18" fmla="*/ 90297 w 384714"/>
                <a:gd name="connsiteY18" fmla="*/ 43574 h 370231"/>
                <a:gd name="connsiteX19" fmla="*/ 59531 w 384714"/>
                <a:gd name="connsiteY19" fmla="*/ 58909 h 370231"/>
                <a:gd name="connsiteX20" fmla="*/ 36481 w 384714"/>
                <a:gd name="connsiteY20" fmla="*/ 71292 h 370231"/>
                <a:gd name="connsiteX21" fmla="*/ 32194 w 384714"/>
                <a:gd name="connsiteY21" fmla="*/ 96724 h 370231"/>
                <a:gd name="connsiteX22" fmla="*/ 27432 w 384714"/>
                <a:gd name="connsiteY22" fmla="*/ 131109 h 370231"/>
                <a:gd name="connsiteX23" fmla="*/ 11716 w 384714"/>
                <a:gd name="connsiteY23" fmla="*/ 160922 h 370231"/>
                <a:gd name="connsiteX24" fmla="*/ 0 w 384714"/>
                <a:gd name="connsiteY24" fmla="*/ 185116 h 370231"/>
                <a:gd name="connsiteX25" fmla="*/ 11716 w 384714"/>
                <a:gd name="connsiteY25" fmla="*/ 209309 h 370231"/>
                <a:gd name="connsiteX26" fmla="*/ 27432 w 384714"/>
                <a:gd name="connsiteY26" fmla="*/ 239122 h 370231"/>
                <a:gd name="connsiteX27" fmla="*/ 32290 w 384714"/>
                <a:gd name="connsiteY27" fmla="*/ 273508 h 370231"/>
                <a:gd name="connsiteX28" fmla="*/ 36576 w 384714"/>
                <a:gd name="connsiteY28" fmla="*/ 298939 h 370231"/>
                <a:gd name="connsiteX29" fmla="*/ 59626 w 384714"/>
                <a:gd name="connsiteY29" fmla="*/ 311322 h 370231"/>
                <a:gd name="connsiteX30" fmla="*/ 90392 w 384714"/>
                <a:gd name="connsiteY30" fmla="*/ 326657 h 370231"/>
                <a:gd name="connsiteX31" fmla="*/ 113919 w 384714"/>
                <a:gd name="connsiteY31" fmla="*/ 351232 h 370231"/>
                <a:gd name="connsiteX32" fmla="*/ 132778 w 384714"/>
                <a:gd name="connsiteY32" fmla="*/ 369710 h 370231"/>
                <a:gd name="connsiteX33" fmla="*/ 157924 w 384714"/>
                <a:gd name="connsiteY33" fmla="*/ 366091 h 370231"/>
                <a:gd name="connsiteX34" fmla="*/ 192405 w 384714"/>
                <a:gd name="connsiteY34" fmla="*/ 360185 h 370231"/>
                <a:gd name="connsiteX35" fmla="*/ 226885 w 384714"/>
                <a:gd name="connsiteY35" fmla="*/ 366091 h 370231"/>
                <a:gd name="connsiteX36" fmla="*/ 252031 w 384714"/>
                <a:gd name="connsiteY36" fmla="*/ 369710 h 370231"/>
                <a:gd name="connsiteX37" fmla="*/ 270891 w 384714"/>
                <a:gd name="connsiteY37" fmla="*/ 351232 h 370231"/>
                <a:gd name="connsiteX38" fmla="*/ 294418 w 384714"/>
                <a:gd name="connsiteY38" fmla="*/ 326657 h 370231"/>
                <a:gd name="connsiteX39" fmla="*/ 325183 w 384714"/>
                <a:gd name="connsiteY39" fmla="*/ 311322 h 370231"/>
                <a:gd name="connsiteX40" fmla="*/ 348234 w 384714"/>
                <a:gd name="connsiteY40" fmla="*/ 298939 h 370231"/>
                <a:gd name="connsiteX41" fmla="*/ 192310 w 384714"/>
                <a:gd name="connsiteY41" fmla="*/ 322752 h 370231"/>
                <a:gd name="connsiteX42" fmla="*/ 55531 w 384714"/>
                <a:gd name="connsiteY42" fmla="*/ 185116 h 370231"/>
                <a:gd name="connsiteX43" fmla="*/ 192310 w 384714"/>
                <a:gd name="connsiteY43" fmla="*/ 47479 h 370231"/>
                <a:gd name="connsiteX44" fmla="*/ 329089 w 384714"/>
                <a:gd name="connsiteY44" fmla="*/ 185116 h 370231"/>
                <a:gd name="connsiteX45" fmla="*/ 192310 w 384714"/>
                <a:gd name="connsiteY45" fmla="*/ 322752 h 370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384714" h="370231">
                  <a:moveTo>
                    <a:pt x="348139" y="298844"/>
                  </a:moveTo>
                  <a:cubicBezTo>
                    <a:pt x="351377" y="294272"/>
                    <a:pt x="351949" y="283699"/>
                    <a:pt x="352425" y="273412"/>
                  </a:cubicBezTo>
                  <a:cubicBezTo>
                    <a:pt x="352901" y="262744"/>
                    <a:pt x="353473" y="250648"/>
                    <a:pt x="357283" y="239027"/>
                  </a:cubicBezTo>
                  <a:cubicBezTo>
                    <a:pt x="360902" y="227788"/>
                    <a:pt x="367379" y="217882"/>
                    <a:pt x="372999" y="209214"/>
                  </a:cubicBezTo>
                  <a:cubicBezTo>
                    <a:pt x="378714" y="200451"/>
                    <a:pt x="384715" y="191307"/>
                    <a:pt x="384715" y="185020"/>
                  </a:cubicBezTo>
                  <a:cubicBezTo>
                    <a:pt x="384715" y="178734"/>
                    <a:pt x="378809" y="169685"/>
                    <a:pt x="372999" y="160922"/>
                  </a:cubicBezTo>
                  <a:cubicBezTo>
                    <a:pt x="367284" y="152159"/>
                    <a:pt x="360807" y="142348"/>
                    <a:pt x="357283" y="131109"/>
                  </a:cubicBezTo>
                  <a:cubicBezTo>
                    <a:pt x="353568" y="119488"/>
                    <a:pt x="352997" y="107392"/>
                    <a:pt x="352425" y="96724"/>
                  </a:cubicBezTo>
                  <a:cubicBezTo>
                    <a:pt x="351949" y="86437"/>
                    <a:pt x="351472" y="75864"/>
                    <a:pt x="348139" y="71292"/>
                  </a:cubicBezTo>
                  <a:cubicBezTo>
                    <a:pt x="344710" y="66529"/>
                    <a:pt x="334708" y="62719"/>
                    <a:pt x="325088" y="58909"/>
                  </a:cubicBezTo>
                  <a:cubicBezTo>
                    <a:pt x="315182" y="55099"/>
                    <a:pt x="304038" y="50718"/>
                    <a:pt x="294322" y="43574"/>
                  </a:cubicBezTo>
                  <a:cubicBezTo>
                    <a:pt x="284702" y="36526"/>
                    <a:pt x="277273" y="27191"/>
                    <a:pt x="270796" y="19000"/>
                  </a:cubicBezTo>
                  <a:cubicBezTo>
                    <a:pt x="264319" y="10808"/>
                    <a:pt x="257556" y="2426"/>
                    <a:pt x="251936" y="521"/>
                  </a:cubicBezTo>
                  <a:cubicBezTo>
                    <a:pt x="246793" y="-1193"/>
                    <a:pt x="236220" y="1664"/>
                    <a:pt x="226790" y="4141"/>
                  </a:cubicBezTo>
                  <a:cubicBezTo>
                    <a:pt x="216408" y="6903"/>
                    <a:pt x="204597" y="10046"/>
                    <a:pt x="192310" y="10046"/>
                  </a:cubicBezTo>
                  <a:cubicBezTo>
                    <a:pt x="180022" y="10046"/>
                    <a:pt x="168212" y="6903"/>
                    <a:pt x="157829" y="4141"/>
                  </a:cubicBezTo>
                  <a:cubicBezTo>
                    <a:pt x="148495" y="1664"/>
                    <a:pt x="137827" y="-1193"/>
                    <a:pt x="132683" y="521"/>
                  </a:cubicBezTo>
                  <a:cubicBezTo>
                    <a:pt x="127064" y="2331"/>
                    <a:pt x="120396" y="10808"/>
                    <a:pt x="113824" y="19000"/>
                  </a:cubicBezTo>
                  <a:cubicBezTo>
                    <a:pt x="107251" y="27191"/>
                    <a:pt x="99917" y="36526"/>
                    <a:pt x="90297" y="43574"/>
                  </a:cubicBezTo>
                  <a:cubicBezTo>
                    <a:pt x="80581" y="50718"/>
                    <a:pt x="69437" y="55099"/>
                    <a:pt x="59531" y="58909"/>
                  </a:cubicBezTo>
                  <a:cubicBezTo>
                    <a:pt x="49911" y="62624"/>
                    <a:pt x="39910" y="66529"/>
                    <a:pt x="36481" y="71292"/>
                  </a:cubicBezTo>
                  <a:cubicBezTo>
                    <a:pt x="33242" y="75864"/>
                    <a:pt x="32671" y="86437"/>
                    <a:pt x="32194" y="96724"/>
                  </a:cubicBezTo>
                  <a:cubicBezTo>
                    <a:pt x="31718" y="107392"/>
                    <a:pt x="31147" y="119488"/>
                    <a:pt x="27432" y="131109"/>
                  </a:cubicBezTo>
                  <a:cubicBezTo>
                    <a:pt x="23813" y="142348"/>
                    <a:pt x="17335" y="152254"/>
                    <a:pt x="11716" y="160922"/>
                  </a:cubicBezTo>
                  <a:cubicBezTo>
                    <a:pt x="6001" y="169685"/>
                    <a:pt x="0" y="178829"/>
                    <a:pt x="0" y="185116"/>
                  </a:cubicBezTo>
                  <a:cubicBezTo>
                    <a:pt x="0" y="191402"/>
                    <a:pt x="5905" y="200451"/>
                    <a:pt x="11716" y="209309"/>
                  </a:cubicBezTo>
                  <a:cubicBezTo>
                    <a:pt x="17431" y="218072"/>
                    <a:pt x="23908" y="227883"/>
                    <a:pt x="27432" y="239122"/>
                  </a:cubicBezTo>
                  <a:cubicBezTo>
                    <a:pt x="31147" y="250743"/>
                    <a:pt x="31718" y="262840"/>
                    <a:pt x="32290" y="273508"/>
                  </a:cubicBezTo>
                  <a:cubicBezTo>
                    <a:pt x="32766" y="283795"/>
                    <a:pt x="33242" y="294367"/>
                    <a:pt x="36576" y="298939"/>
                  </a:cubicBezTo>
                  <a:cubicBezTo>
                    <a:pt x="40005" y="303702"/>
                    <a:pt x="50006" y="307512"/>
                    <a:pt x="59626" y="311322"/>
                  </a:cubicBezTo>
                  <a:cubicBezTo>
                    <a:pt x="69532" y="315132"/>
                    <a:pt x="80677" y="319513"/>
                    <a:pt x="90392" y="326657"/>
                  </a:cubicBezTo>
                  <a:cubicBezTo>
                    <a:pt x="100013" y="333706"/>
                    <a:pt x="107442" y="343040"/>
                    <a:pt x="113919" y="351232"/>
                  </a:cubicBezTo>
                  <a:cubicBezTo>
                    <a:pt x="120396" y="359423"/>
                    <a:pt x="127159" y="367805"/>
                    <a:pt x="132778" y="369710"/>
                  </a:cubicBezTo>
                  <a:cubicBezTo>
                    <a:pt x="137922" y="371329"/>
                    <a:pt x="148590" y="368567"/>
                    <a:pt x="157924" y="366091"/>
                  </a:cubicBezTo>
                  <a:cubicBezTo>
                    <a:pt x="168307" y="363328"/>
                    <a:pt x="180118" y="360185"/>
                    <a:pt x="192405" y="360185"/>
                  </a:cubicBezTo>
                  <a:cubicBezTo>
                    <a:pt x="204692" y="360185"/>
                    <a:pt x="216503" y="363328"/>
                    <a:pt x="226885" y="366091"/>
                  </a:cubicBezTo>
                  <a:cubicBezTo>
                    <a:pt x="236220" y="368567"/>
                    <a:pt x="246888" y="371425"/>
                    <a:pt x="252031" y="369710"/>
                  </a:cubicBezTo>
                  <a:cubicBezTo>
                    <a:pt x="257651" y="367900"/>
                    <a:pt x="264319" y="359423"/>
                    <a:pt x="270891" y="351232"/>
                  </a:cubicBezTo>
                  <a:cubicBezTo>
                    <a:pt x="277463" y="343040"/>
                    <a:pt x="284797" y="333706"/>
                    <a:pt x="294418" y="326657"/>
                  </a:cubicBezTo>
                  <a:cubicBezTo>
                    <a:pt x="304133" y="319513"/>
                    <a:pt x="315278" y="315132"/>
                    <a:pt x="325183" y="311322"/>
                  </a:cubicBezTo>
                  <a:cubicBezTo>
                    <a:pt x="334804" y="307607"/>
                    <a:pt x="344805" y="303702"/>
                    <a:pt x="348234" y="298939"/>
                  </a:cubicBezTo>
                  <a:close/>
                  <a:moveTo>
                    <a:pt x="192310" y="322752"/>
                  </a:moveTo>
                  <a:cubicBezTo>
                    <a:pt x="116872" y="322752"/>
                    <a:pt x="55531" y="261030"/>
                    <a:pt x="55531" y="185116"/>
                  </a:cubicBezTo>
                  <a:cubicBezTo>
                    <a:pt x="55531" y="109201"/>
                    <a:pt x="116872" y="47479"/>
                    <a:pt x="192310" y="47479"/>
                  </a:cubicBezTo>
                  <a:cubicBezTo>
                    <a:pt x="267748" y="47479"/>
                    <a:pt x="329089" y="109201"/>
                    <a:pt x="329089" y="185116"/>
                  </a:cubicBezTo>
                  <a:cubicBezTo>
                    <a:pt x="329089" y="261030"/>
                    <a:pt x="267748" y="322752"/>
                    <a:pt x="192310" y="322752"/>
                  </a:cubicBezTo>
                  <a:close/>
                </a:path>
              </a:pathLst>
            </a:custGeom>
            <a:solidFill>
              <a:srgbClr val="C5DC6F"/>
            </a:solidFill>
            <a:ln w="9525" cap="flat">
              <a:noFill/>
              <a:prstDash val="solid"/>
              <a:miter/>
            </a:ln>
          </p:spPr>
          <p:txBody>
            <a:bodyPr rtlCol="0" anchor="ctr"/>
            <a:lstStyle/>
            <a:p>
              <a:endParaRPr lang="en-US"/>
            </a:p>
          </p:txBody>
        </p:sp>
        <p:sp>
          <p:nvSpPr>
            <p:cNvPr id="116" name="Freeform: Shape 115">
              <a:extLst>
                <a:ext uri="{FF2B5EF4-FFF2-40B4-BE49-F238E27FC236}">
                  <a16:creationId xmlns:a16="http://schemas.microsoft.com/office/drawing/2014/main" id="{5DBBB451-116E-2FA3-5CE9-A877ECB9D35B}"/>
                </a:ext>
              </a:extLst>
            </p:cNvPr>
            <p:cNvSpPr/>
            <p:nvPr/>
          </p:nvSpPr>
          <p:spPr>
            <a:xfrm>
              <a:off x="6172675" y="3708272"/>
              <a:ext cx="132968" cy="142303"/>
            </a:xfrm>
            <a:custGeom>
              <a:avLst/>
              <a:gdLst>
                <a:gd name="connsiteX0" fmla="*/ 73342 w 132968"/>
                <a:gd name="connsiteY0" fmla="*/ 6001 h 142303"/>
                <a:gd name="connsiteX1" fmla="*/ 53626 w 132968"/>
                <a:gd name="connsiteY1" fmla="*/ 15240 h 142303"/>
                <a:gd name="connsiteX2" fmla="*/ 39148 w 132968"/>
                <a:gd name="connsiteY2" fmla="*/ 31147 h 142303"/>
                <a:gd name="connsiteX3" fmla="*/ 0 w 132968"/>
                <a:gd name="connsiteY3" fmla="*/ 64389 h 142303"/>
                <a:gd name="connsiteX4" fmla="*/ 39148 w 132968"/>
                <a:gd name="connsiteY4" fmla="*/ 142304 h 142303"/>
                <a:gd name="connsiteX5" fmla="*/ 60103 w 132968"/>
                <a:gd name="connsiteY5" fmla="*/ 97155 h 142303"/>
                <a:gd name="connsiteX6" fmla="*/ 84582 w 132968"/>
                <a:gd name="connsiteY6" fmla="*/ 83534 h 142303"/>
                <a:gd name="connsiteX7" fmla="*/ 132969 w 132968"/>
                <a:gd name="connsiteY7" fmla="*/ 89344 h 142303"/>
                <a:gd name="connsiteX8" fmla="*/ 88011 w 132968"/>
                <a:gd name="connsiteY8" fmla="*/ 0 h 142303"/>
                <a:gd name="connsiteX9" fmla="*/ 73438 w 132968"/>
                <a:gd name="connsiteY9" fmla="*/ 6096 h 142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968" h="142303">
                  <a:moveTo>
                    <a:pt x="73342" y="6001"/>
                  </a:moveTo>
                  <a:cubicBezTo>
                    <a:pt x="65532" y="9049"/>
                    <a:pt x="58198" y="11906"/>
                    <a:pt x="53626" y="15240"/>
                  </a:cubicBezTo>
                  <a:cubicBezTo>
                    <a:pt x="49149" y="18574"/>
                    <a:pt x="44291" y="24670"/>
                    <a:pt x="39148" y="31147"/>
                  </a:cubicBezTo>
                  <a:cubicBezTo>
                    <a:pt x="29718" y="43053"/>
                    <a:pt x="17907" y="57626"/>
                    <a:pt x="0" y="64389"/>
                  </a:cubicBezTo>
                  <a:lnTo>
                    <a:pt x="39148" y="142304"/>
                  </a:lnTo>
                  <a:lnTo>
                    <a:pt x="60103" y="97155"/>
                  </a:lnTo>
                  <a:cubicBezTo>
                    <a:pt x="64484" y="87821"/>
                    <a:pt x="74390" y="82391"/>
                    <a:pt x="84582" y="83534"/>
                  </a:cubicBezTo>
                  <a:lnTo>
                    <a:pt x="132969" y="89344"/>
                  </a:lnTo>
                  <a:lnTo>
                    <a:pt x="88011" y="0"/>
                  </a:lnTo>
                  <a:cubicBezTo>
                    <a:pt x="82963" y="2286"/>
                    <a:pt x="78010" y="4286"/>
                    <a:pt x="73438" y="6096"/>
                  </a:cubicBezTo>
                  <a:close/>
                </a:path>
              </a:pathLst>
            </a:custGeom>
            <a:solidFill>
              <a:srgbClr val="C5DC6F"/>
            </a:solidFill>
            <a:ln w="9525" cap="flat">
              <a:noFill/>
              <a:prstDash val="solid"/>
              <a:miter/>
            </a:ln>
          </p:spPr>
          <p:txBody>
            <a:bodyPr rtlCol="0" anchor="ctr"/>
            <a:lstStyle/>
            <a:p>
              <a:endParaRPr lang="en-US"/>
            </a:p>
          </p:txBody>
        </p:sp>
        <p:sp>
          <p:nvSpPr>
            <p:cNvPr id="117" name="Freeform: Shape 116">
              <a:extLst>
                <a:ext uri="{FF2B5EF4-FFF2-40B4-BE49-F238E27FC236}">
                  <a16:creationId xmlns:a16="http://schemas.microsoft.com/office/drawing/2014/main" id="{ECE5E592-E8F0-9492-1C34-2EB8DB496B2D}"/>
                </a:ext>
              </a:extLst>
            </p:cNvPr>
            <p:cNvSpPr/>
            <p:nvPr/>
          </p:nvSpPr>
          <p:spPr>
            <a:xfrm>
              <a:off x="5548312" y="2976562"/>
              <a:ext cx="1095375" cy="702183"/>
            </a:xfrm>
            <a:custGeom>
              <a:avLst/>
              <a:gdLst>
                <a:gd name="connsiteX0" fmla="*/ 847820 w 1095375"/>
                <a:gd name="connsiteY0" fmla="*/ 678371 h 702183"/>
                <a:gd name="connsiteX1" fmla="*/ 1095375 w 1095375"/>
                <a:gd name="connsiteY1" fmla="*/ 678371 h 702183"/>
                <a:gd name="connsiteX2" fmla="*/ 1095375 w 1095375"/>
                <a:gd name="connsiteY2" fmla="*/ 0 h 702183"/>
                <a:gd name="connsiteX3" fmla="*/ 0 w 1095375"/>
                <a:gd name="connsiteY3" fmla="*/ 0 h 702183"/>
                <a:gd name="connsiteX4" fmla="*/ 0 w 1095375"/>
                <a:gd name="connsiteY4" fmla="*/ 678371 h 702183"/>
                <a:gd name="connsiteX5" fmla="*/ 247555 w 1095375"/>
                <a:gd name="connsiteY5" fmla="*/ 678371 h 702183"/>
                <a:gd name="connsiteX6" fmla="*/ 271367 w 1095375"/>
                <a:gd name="connsiteY6" fmla="*/ 702183 h 702183"/>
                <a:gd name="connsiteX7" fmla="*/ 344519 w 1095375"/>
                <a:gd name="connsiteY7" fmla="*/ 702183 h 702183"/>
                <a:gd name="connsiteX8" fmla="*/ 345662 w 1095375"/>
                <a:gd name="connsiteY8" fmla="*/ 699897 h 702183"/>
                <a:gd name="connsiteX9" fmla="*/ 346996 w 1095375"/>
                <a:gd name="connsiteY9" fmla="*/ 697706 h 702183"/>
                <a:gd name="connsiteX10" fmla="*/ 339947 w 1095375"/>
                <a:gd name="connsiteY10" fmla="*/ 657701 h 702183"/>
                <a:gd name="connsiteX11" fmla="*/ 337375 w 1095375"/>
                <a:gd name="connsiteY11" fmla="*/ 635603 h 702183"/>
                <a:gd name="connsiteX12" fmla="*/ 327089 w 1095375"/>
                <a:gd name="connsiteY12" fmla="*/ 617315 h 702183"/>
                <a:gd name="connsiteX13" fmla="*/ 307658 w 1095375"/>
                <a:gd name="connsiteY13" fmla="*/ 567119 h 702183"/>
                <a:gd name="connsiteX14" fmla="*/ 327089 w 1095375"/>
                <a:gd name="connsiteY14" fmla="*/ 516922 h 702183"/>
                <a:gd name="connsiteX15" fmla="*/ 337375 w 1095375"/>
                <a:gd name="connsiteY15" fmla="*/ 498634 h 702183"/>
                <a:gd name="connsiteX16" fmla="*/ 339947 w 1095375"/>
                <a:gd name="connsiteY16" fmla="*/ 476536 h 702183"/>
                <a:gd name="connsiteX17" fmla="*/ 353092 w 1095375"/>
                <a:gd name="connsiteY17" fmla="*/ 425577 h 702183"/>
                <a:gd name="connsiteX18" fmla="*/ 397574 w 1095375"/>
                <a:gd name="connsiteY18" fmla="*/ 396621 h 702183"/>
                <a:gd name="connsiteX19" fmla="*/ 417290 w 1095375"/>
                <a:gd name="connsiteY19" fmla="*/ 387382 h 702183"/>
                <a:gd name="connsiteX20" fmla="*/ 431768 w 1095375"/>
                <a:gd name="connsiteY20" fmla="*/ 371475 h 702183"/>
                <a:gd name="connsiteX21" fmla="*/ 473012 w 1095375"/>
                <a:gd name="connsiteY21" fmla="*/ 337375 h 702183"/>
                <a:gd name="connsiteX22" fmla="*/ 525304 w 1095375"/>
                <a:gd name="connsiteY22" fmla="*/ 340233 h 702183"/>
                <a:gd name="connsiteX23" fmla="*/ 547592 w 1095375"/>
                <a:gd name="connsiteY23" fmla="*/ 344519 h 702183"/>
                <a:gd name="connsiteX24" fmla="*/ 569881 w 1095375"/>
                <a:gd name="connsiteY24" fmla="*/ 340233 h 702183"/>
                <a:gd name="connsiteX25" fmla="*/ 622078 w 1095375"/>
                <a:gd name="connsiteY25" fmla="*/ 337375 h 702183"/>
                <a:gd name="connsiteX26" fmla="*/ 663321 w 1095375"/>
                <a:gd name="connsiteY26" fmla="*/ 371475 h 702183"/>
                <a:gd name="connsiteX27" fmla="*/ 677799 w 1095375"/>
                <a:gd name="connsiteY27" fmla="*/ 387382 h 702183"/>
                <a:gd name="connsiteX28" fmla="*/ 697516 w 1095375"/>
                <a:gd name="connsiteY28" fmla="*/ 396621 h 702183"/>
                <a:gd name="connsiteX29" fmla="*/ 741998 w 1095375"/>
                <a:gd name="connsiteY29" fmla="*/ 425577 h 702183"/>
                <a:gd name="connsiteX30" fmla="*/ 755237 w 1095375"/>
                <a:gd name="connsiteY30" fmla="*/ 476536 h 702183"/>
                <a:gd name="connsiteX31" fmla="*/ 757809 w 1095375"/>
                <a:gd name="connsiteY31" fmla="*/ 498634 h 702183"/>
                <a:gd name="connsiteX32" fmla="*/ 757809 w 1095375"/>
                <a:gd name="connsiteY32" fmla="*/ 498634 h 702183"/>
                <a:gd name="connsiteX33" fmla="*/ 768096 w 1095375"/>
                <a:gd name="connsiteY33" fmla="*/ 517017 h 702183"/>
                <a:gd name="connsiteX34" fmla="*/ 787527 w 1095375"/>
                <a:gd name="connsiteY34" fmla="*/ 567214 h 702183"/>
                <a:gd name="connsiteX35" fmla="*/ 768096 w 1095375"/>
                <a:gd name="connsiteY35" fmla="*/ 617411 h 702183"/>
                <a:gd name="connsiteX36" fmla="*/ 757809 w 1095375"/>
                <a:gd name="connsiteY36" fmla="*/ 635699 h 702183"/>
                <a:gd name="connsiteX37" fmla="*/ 755237 w 1095375"/>
                <a:gd name="connsiteY37" fmla="*/ 657797 h 702183"/>
                <a:gd name="connsiteX38" fmla="*/ 748189 w 1095375"/>
                <a:gd name="connsiteY38" fmla="*/ 697802 h 702183"/>
                <a:gd name="connsiteX39" fmla="*/ 749522 w 1095375"/>
                <a:gd name="connsiteY39" fmla="*/ 699897 h 702183"/>
                <a:gd name="connsiteX40" fmla="*/ 750665 w 1095375"/>
                <a:gd name="connsiteY40" fmla="*/ 702183 h 702183"/>
                <a:gd name="connsiteX41" fmla="*/ 823817 w 1095375"/>
                <a:gd name="connsiteY41" fmla="*/ 702183 h 702183"/>
                <a:gd name="connsiteX42" fmla="*/ 847630 w 1095375"/>
                <a:gd name="connsiteY42" fmla="*/ 678371 h 702183"/>
                <a:gd name="connsiteX43" fmla="*/ 1060037 w 1095375"/>
                <a:gd name="connsiteY43" fmla="*/ 501301 h 702183"/>
                <a:gd name="connsiteX44" fmla="*/ 1036225 w 1095375"/>
                <a:gd name="connsiteY44" fmla="*/ 525113 h 702183"/>
                <a:gd name="connsiteX45" fmla="*/ 940022 w 1095375"/>
                <a:gd name="connsiteY45" fmla="*/ 622268 h 702183"/>
                <a:gd name="connsiteX46" fmla="*/ 916210 w 1095375"/>
                <a:gd name="connsiteY46" fmla="*/ 646081 h 702183"/>
                <a:gd name="connsiteX47" fmla="*/ 863632 w 1095375"/>
                <a:gd name="connsiteY47" fmla="*/ 646081 h 702183"/>
                <a:gd name="connsiteX48" fmla="*/ 839819 w 1095375"/>
                <a:gd name="connsiteY48" fmla="*/ 622268 h 702183"/>
                <a:gd name="connsiteX49" fmla="*/ 863632 w 1095375"/>
                <a:gd name="connsiteY49" fmla="*/ 598456 h 702183"/>
                <a:gd name="connsiteX50" fmla="*/ 894302 w 1095375"/>
                <a:gd name="connsiteY50" fmla="*/ 598456 h 702183"/>
                <a:gd name="connsiteX51" fmla="*/ 1012412 w 1095375"/>
                <a:gd name="connsiteY51" fmla="*/ 479393 h 702183"/>
                <a:gd name="connsiteX52" fmla="*/ 1012412 w 1095375"/>
                <a:gd name="connsiteY52" fmla="*/ 440722 h 702183"/>
                <a:gd name="connsiteX53" fmla="*/ 1036225 w 1095375"/>
                <a:gd name="connsiteY53" fmla="*/ 416909 h 702183"/>
                <a:gd name="connsiteX54" fmla="*/ 1060037 w 1095375"/>
                <a:gd name="connsiteY54" fmla="*/ 440722 h 702183"/>
                <a:gd name="connsiteX55" fmla="*/ 1060037 w 1095375"/>
                <a:gd name="connsiteY55" fmla="*/ 501206 h 702183"/>
                <a:gd name="connsiteX56" fmla="*/ 859822 w 1095375"/>
                <a:gd name="connsiteY56" fmla="*/ 36004 h 702183"/>
                <a:gd name="connsiteX57" fmla="*/ 919829 w 1095375"/>
                <a:gd name="connsiteY57" fmla="*/ 36004 h 702183"/>
                <a:gd name="connsiteX58" fmla="*/ 943642 w 1095375"/>
                <a:gd name="connsiteY58" fmla="*/ 59817 h 702183"/>
                <a:gd name="connsiteX59" fmla="*/ 1039844 w 1095375"/>
                <a:gd name="connsiteY59" fmla="*/ 156972 h 702183"/>
                <a:gd name="connsiteX60" fmla="*/ 1063657 w 1095375"/>
                <a:gd name="connsiteY60" fmla="*/ 180785 h 702183"/>
                <a:gd name="connsiteX61" fmla="*/ 1063657 w 1095375"/>
                <a:gd name="connsiteY61" fmla="*/ 233744 h 702183"/>
                <a:gd name="connsiteX62" fmla="*/ 1039844 w 1095375"/>
                <a:gd name="connsiteY62" fmla="*/ 257556 h 702183"/>
                <a:gd name="connsiteX63" fmla="*/ 1016032 w 1095375"/>
                <a:gd name="connsiteY63" fmla="*/ 233744 h 702183"/>
                <a:gd name="connsiteX64" fmla="*/ 1016032 w 1095375"/>
                <a:gd name="connsiteY64" fmla="*/ 202597 h 702183"/>
                <a:gd name="connsiteX65" fmla="*/ 897922 w 1095375"/>
                <a:gd name="connsiteY65" fmla="*/ 83534 h 702183"/>
                <a:gd name="connsiteX66" fmla="*/ 859727 w 1095375"/>
                <a:gd name="connsiteY66" fmla="*/ 83534 h 702183"/>
                <a:gd name="connsiteX67" fmla="*/ 835914 w 1095375"/>
                <a:gd name="connsiteY67" fmla="*/ 59722 h 702183"/>
                <a:gd name="connsiteX68" fmla="*/ 859727 w 1095375"/>
                <a:gd name="connsiteY68" fmla="*/ 35909 h 702183"/>
                <a:gd name="connsiteX69" fmla="*/ 323564 w 1095375"/>
                <a:gd name="connsiteY69" fmla="*/ 114491 h 702183"/>
                <a:gd name="connsiteX70" fmla="*/ 771811 w 1095375"/>
                <a:gd name="connsiteY70" fmla="*/ 114491 h 702183"/>
                <a:gd name="connsiteX71" fmla="*/ 795623 w 1095375"/>
                <a:gd name="connsiteY71" fmla="*/ 138303 h 702183"/>
                <a:gd name="connsiteX72" fmla="*/ 771811 w 1095375"/>
                <a:gd name="connsiteY72" fmla="*/ 162116 h 702183"/>
                <a:gd name="connsiteX73" fmla="*/ 323564 w 1095375"/>
                <a:gd name="connsiteY73" fmla="*/ 162116 h 702183"/>
                <a:gd name="connsiteX74" fmla="*/ 299752 w 1095375"/>
                <a:gd name="connsiteY74" fmla="*/ 138303 h 702183"/>
                <a:gd name="connsiteX75" fmla="*/ 323564 w 1095375"/>
                <a:gd name="connsiteY75" fmla="*/ 114491 h 702183"/>
                <a:gd name="connsiteX76" fmla="*/ 39053 w 1095375"/>
                <a:gd name="connsiteY76" fmla="*/ 177070 h 702183"/>
                <a:gd name="connsiteX77" fmla="*/ 62865 w 1095375"/>
                <a:gd name="connsiteY77" fmla="*/ 153257 h 702183"/>
                <a:gd name="connsiteX78" fmla="*/ 159068 w 1095375"/>
                <a:gd name="connsiteY78" fmla="*/ 56102 h 702183"/>
                <a:gd name="connsiteX79" fmla="*/ 182880 w 1095375"/>
                <a:gd name="connsiteY79" fmla="*/ 32290 h 702183"/>
                <a:gd name="connsiteX80" fmla="*/ 235458 w 1095375"/>
                <a:gd name="connsiteY80" fmla="*/ 32290 h 702183"/>
                <a:gd name="connsiteX81" fmla="*/ 259271 w 1095375"/>
                <a:gd name="connsiteY81" fmla="*/ 56102 h 702183"/>
                <a:gd name="connsiteX82" fmla="*/ 235458 w 1095375"/>
                <a:gd name="connsiteY82" fmla="*/ 79915 h 702183"/>
                <a:gd name="connsiteX83" fmla="*/ 204788 w 1095375"/>
                <a:gd name="connsiteY83" fmla="*/ 79915 h 702183"/>
                <a:gd name="connsiteX84" fmla="*/ 86678 w 1095375"/>
                <a:gd name="connsiteY84" fmla="*/ 198977 h 702183"/>
                <a:gd name="connsiteX85" fmla="*/ 86678 w 1095375"/>
                <a:gd name="connsiteY85" fmla="*/ 237649 h 702183"/>
                <a:gd name="connsiteX86" fmla="*/ 62865 w 1095375"/>
                <a:gd name="connsiteY86" fmla="*/ 261461 h 702183"/>
                <a:gd name="connsiteX87" fmla="*/ 39053 w 1095375"/>
                <a:gd name="connsiteY87" fmla="*/ 237649 h 702183"/>
                <a:gd name="connsiteX88" fmla="*/ 39053 w 1095375"/>
                <a:gd name="connsiteY88" fmla="*/ 177165 h 702183"/>
                <a:gd name="connsiteX89" fmla="*/ 239268 w 1095375"/>
                <a:gd name="connsiteY89" fmla="*/ 642366 h 702183"/>
                <a:gd name="connsiteX90" fmla="*/ 179261 w 1095375"/>
                <a:gd name="connsiteY90" fmla="*/ 642366 h 702183"/>
                <a:gd name="connsiteX91" fmla="*/ 155448 w 1095375"/>
                <a:gd name="connsiteY91" fmla="*/ 618554 h 702183"/>
                <a:gd name="connsiteX92" fmla="*/ 59246 w 1095375"/>
                <a:gd name="connsiteY92" fmla="*/ 521399 h 702183"/>
                <a:gd name="connsiteX93" fmla="*/ 35433 w 1095375"/>
                <a:gd name="connsiteY93" fmla="*/ 497586 h 702183"/>
                <a:gd name="connsiteX94" fmla="*/ 35433 w 1095375"/>
                <a:gd name="connsiteY94" fmla="*/ 444627 h 702183"/>
                <a:gd name="connsiteX95" fmla="*/ 59246 w 1095375"/>
                <a:gd name="connsiteY95" fmla="*/ 420815 h 702183"/>
                <a:gd name="connsiteX96" fmla="*/ 83058 w 1095375"/>
                <a:gd name="connsiteY96" fmla="*/ 444627 h 702183"/>
                <a:gd name="connsiteX97" fmla="*/ 83058 w 1095375"/>
                <a:gd name="connsiteY97" fmla="*/ 475774 h 702183"/>
                <a:gd name="connsiteX98" fmla="*/ 201168 w 1095375"/>
                <a:gd name="connsiteY98" fmla="*/ 594836 h 702183"/>
                <a:gd name="connsiteX99" fmla="*/ 239363 w 1095375"/>
                <a:gd name="connsiteY99" fmla="*/ 594836 h 702183"/>
                <a:gd name="connsiteX100" fmla="*/ 263176 w 1095375"/>
                <a:gd name="connsiteY100" fmla="*/ 618649 h 702183"/>
                <a:gd name="connsiteX101" fmla="*/ 239363 w 1095375"/>
                <a:gd name="connsiteY101" fmla="*/ 642461 h 702183"/>
                <a:gd name="connsiteX102" fmla="*/ 211550 w 1095375"/>
                <a:gd name="connsiteY102" fmla="*/ 261366 h 702183"/>
                <a:gd name="connsiteX103" fmla="*/ 187738 w 1095375"/>
                <a:gd name="connsiteY103" fmla="*/ 237554 h 702183"/>
                <a:gd name="connsiteX104" fmla="*/ 211550 w 1095375"/>
                <a:gd name="connsiteY104" fmla="*/ 213741 h 702183"/>
                <a:gd name="connsiteX105" fmla="*/ 883920 w 1095375"/>
                <a:gd name="connsiteY105" fmla="*/ 213741 h 702183"/>
                <a:gd name="connsiteX106" fmla="*/ 907733 w 1095375"/>
                <a:gd name="connsiteY106" fmla="*/ 237554 h 702183"/>
                <a:gd name="connsiteX107" fmla="*/ 883920 w 1095375"/>
                <a:gd name="connsiteY107" fmla="*/ 261366 h 702183"/>
                <a:gd name="connsiteX108" fmla="*/ 211550 w 1095375"/>
                <a:gd name="connsiteY108" fmla="*/ 261366 h 702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Lst>
              <a:rect l="l" t="t" r="r" b="b"/>
              <a:pathLst>
                <a:path w="1095375" h="702183">
                  <a:moveTo>
                    <a:pt x="847820" y="678371"/>
                  </a:moveTo>
                  <a:lnTo>
                    <a:pt x="1095375" y="678371"/>
                  </a:lnTo>
                  <a:lnTo>
                    <a:pt x="1095375" y="0"/>
                  </a:lnTo>
                  <a:lnTo>
                    <a:pt x="0" y="0"/>
                  </a:lnTo>
                  <a:lnTo>
                    <a:pt x="0" y="678371"/>
                  </a:lnTo>
                  <a:lnTo>
                    <a:pt x="247555" y="678371"/>
                  </a:lnTo>
                  <a:cubicBezTo>
                    <a:pt x="260699" y="678371"/>
                    <a:pt x="271367" y="689038"/>
                    <a:pt x="271367" y="702183"/>
                  </a:cubicBezTo>
                  <a:lnTo>
                    <a:pt x="344519" y="702183"/>
                  </a:lnTo>
                  <a:lnTo>
                    <a:pt x="345662" y="699897"/>
                  </a:lnTo>
                  <a:cubicBezTo>
                    <a:pt x="346043" y="699135"/>
                    <a:pt x="346615" y="698468"/>
                    <a:pt x="346996" y="697706"/>
                  </a:cubicBezTo>
                  <a:cubicBezTo>
                    <a:pt x="341281" y="684562"/>
                    <a:pt x="340519" y="670465"/>
                    <a:pt x="339947" y="657701"/>
                  </a:cubicBezTo>
                  <a:cubicBezTo>
                    <a:pt x="339566" y="649224"/>
                    <a:pt x="339185" y="641223"/>
                    <a:pt x="337375" y="635603"/>
                  </a:cubicBezTo>
                  <a:cubicBezTo>
                    <a:pt x="335756" y="630555"/>
                    <a:pt x="331565" y="624078"/>
                    <a:pt x="327089" y="617315"/>
                  </a:cubicBezTo>
                  <a:cubicBezTo>
                    <a:pt x="318421" y="604076"/>
                    <a:pt x="307658" y="587502"/>
                    <a:pt x="307658" y="567119"/>
                  </a:cubicBezTo>
                  <a:cubicBezTo>
                    <a:pt x="307658" y="546735"/>
                    <a:pt x="318421" y="530162"/>
                    <a:pt x="327089" y="516922"/>
                  </a:cubicBezTo>
                  <a:cubicBezTo>
                    <a:pt x="331565" y="510159"/>
                    <a:pt x="335756" y="503682"/>
                    <a:pt x="337375" y="498634"/>
                  </a:cubicBezTo>
                  <a:cubicBezTo>
                    <a:pt x="339185" y="493014"/>
                    <a:pt x="339566" y="485013"/>
                    <a:pt x="339947" y="476536"/>
                  </a:cubicBezTo>
                  <a:cubicBezTo>
                    <a:pt x="340709" y="460153"/>
                    <a:pt x="341662" y="441579"/>
                    <a:pt x="353092" y="425577"/>
                  </a:cubicBezTo>
                  <a:cubicBezTo>
                    <a:pt x="364712" y="409385"/>
                    <a:pt x="383000" y="402336"/>
                    <a:pt x="397574" y="396621"/>
                  </a:cubicBezTo>
                  <a:cubicBezTo>
                    <a:pt x="405384" y="393573"/>
                    <a:pt x="412718" y="390716"/>
                    <a:pt x="417290" y="387382"/>
                  </a:cubicBezTo>
                  <a:cubicBezTo>
                    <a:pt x="421767" y="384048"/>
                    <a:pt x="426625" y="377952"/>
                    <a:pt x="431768" y="371475"/>
                  </a:cubicBezTo>
                  <a:cubicBezTo>
                    <a:pt x="441579" y="359093"/>
                    <a:pt x="453866" y="343757"/>
                    <a:pt x="473012" y="337375"/>
                  </a:cubicBezTo>
                  <a:cubicBezTo>
                    <a:pt x="491585" y="331280"/>
                    <a:pt x="509492" y="336042"/>
                    <a:pt x="525304" y="340233"/>
                  </a:cubicBezTo>
                  <a:cubicBezTo>
                    <a:pt x="533591" y="342424"/>
                    <a:pt x="541401" y="344519"/>
                    <a:pt x="547592" y="344519"/>
                  </a:cubicBezTo>
                  <a:cubicBezTo>
                    <a:pt x="553784" y="344519"/>
                    <a:pt x="561594" y="342424"/>
                    <a:pt x="569881" y="340233"/>
                  </a:cubicBezTo>
                  <a:cubicBezTo>
                    <a:pt x="585692" y="336042"/>
                    <a:pt x="603599" y="331280"/>
                    <a:pt x="622078" y="337375"/>
                  </a:cubicBezTo>
                  <a:cubicBezTo>
                    <a:pt x="641223" y="343662"/>
                    <a:pt x="653510" y="359093"/>
                    <a:pt x="663321" y="371475"/>
                  </a:cubicBezTo>
                  <a:cubicBezTo>
                    <a:pt x="668465" y="377952"/>
                    <a:pt x="673322" y="384048"/>
                    <a:pt x="677799" y="387382"/>
                  </a:cubicBezTo>
                  <a:cubicBezTo>
                    <a:pt x="682371" y="390811"/>
                    <a:pt x="689705" y="393668"/>
                    <a:pt x="697516" y="396621"/>
                  </a:cubicBezTo>
                  <a:cubicBezTo>
                    <a:pt x="712184" y="402336"/>
                    <a:pt x="730377" y="409385"/>
                    <a:pt x="741998" y="425577"/>
                  </a:cubicBezTo>
                  <a:cubicBezTo>
                    <a:pt x="753523" y="441579"/>
                    <a:pt x="754380" y="460153"/>
                    <a:pt x="755237" y="476536"/>
                  </a:cubicBezTo>
                  <a:cubicBezTo>
                    <a:pt x="755618" y="485013"/>
                    <a:pt x="755999" y="493014"/>
                    <a:pt x="757809" y="498634"/>
                  </a:cubicBezTo>
                  <a:lnTo>
                    <a:pt x="757809" y="498634"/>
                  </a:lnTo>
                  <a:cubicBezTo>
                    <a:pt x="759428" y="503777"/>
                    <a:pt x="763619" y="510159"/>
                    <a:pt x="768096" y="517017"/>
                  </a:cubicBezTo>
                  <a:cubicBezTo>
                    <a:pt x="776764" y="530257"/>
                    <a:pt x="787527" y="546735"/>
                    <a:pt x="787527" y="567214"/>
                  </a:cubicBezTo>
                  <a:cubicBezTo>
                    <a:pt x="787527" y="587693"/>
                    <a:pt x="776764" y="604171"/>
                    <a:pt x="768096" y="617411"/>
                  </a:cubicBezTo>
                  <a:cubicBezTo>
                    <a:pt x="763619" y="624173"/>
                    <a:pt x="759428" y="630650"/>
                    <a:pt x="757809" y="635699"/>
                  </a:cubicBezTo>
                  <a:cubicBezTo>
                    <a:pt x="755999" y="641318"/>
                    <a:pt x="755618" y="649319"/>
                    <a:pt x="755237" y="657797"/>
                  </a:cubicBezTo>
                  <a:cubicBezTo>
                    <a:pt x="754666" y="670560"/>
                    <a:pt x="753904" y="684657"/>
                    <a:pt x="748189" y="697802"/>
                  </a:cubicBezTo>
                  <a:cubicBezTo>
                    <a:pt x="748665" y="698468"/>
                    <a:pt x="749141" y="699135"/>
                    <a:pt x="749522" y="699897"/>
                  </a:cubicBezTo>
                  <a:lnTo>
                    <a:pt x="750665" y="702183"/>
                  </a:lnTo>
                  <a:lnTo>
                    <a:pt x="823817" y="702183"/>
                  </a:lnTo>
                  <a:cubicBezTo>
                    <a:pt x="823817" y="689038"/>
                    <a:pt x="834485" y="678371"/>
                    <a:pt x="847630" y="678371"/>
                  </a:cubicBezTo>
                  <a:close/>
                  <a:moveTo>
                    <a:pt x="1060037" y="501301"/>
                  </a:moveTo>
                  <a:cubicBezTo>
                    <a:pt x="1060037" y="514445"/>
                    <a:pt x="1049369" y="525113"/>
                    <a:pt x="1036225" y="525113"/>
                  </a:cubicBezTo>
                  <a:cubicBezTo>
                    <a:pt x="983171" y="525113"/>
                    <a:pt x="940022" y="568738"/>
                    <a:pt x="940022" y="622268"/>
                  </a:cubicBezTo>
                  <a:cubicBezTo>
                    <a:pt x="940022" y="635413"/>
                    <a:pt x="929354" y="646081"/>
                    <a:pt x="916210" y="646081"/>
                  </a:cubicBezTo>
                  <a:lnTo>
                    <a:pt x="863632" y="646081"/>
                  </a:lnTo>
                  <a:cubicBezTo>
                    <a:pt x="850487" y="646081"/>
                    <a:pt x="839819" y="635413"/>
                    <a:pt x="839819" y="622268"/>
                  </a:cubicBezTo>
                  <a:cubicBezTo>
                    <a:pt x="839819" y="609124"/>
                    <a:pt x="850487" y="598456"/>
                    <a:pt x="863632" y="598456"/>
                  </a:cubicBezTo>
                  <a:lnTo>
                    <a:pt x="894302" y="598456"/>
                  </a:lnTo>
                  <a:cubicBezTo>
                    <a:pt x="904304" y="537686"/>
                    <a:pt x="952119" y="489585"/>
                    <a:pt x="1012412" y="479393"/>
                  </a:cubicBezTo>
                  <a:lnTo>
                    <a:pt x="1012412" y="440722"/>
                  </a:lnTo>
                  <a:cubicBezTo>
                    <a:pt x="1012412" y="427577"/>
                    <a:pt x="1023080" y="416909"/>
                    <a:pt x="1036225" y="416909"/>
                  </a:cubicBezTo>
                  <a:cubicBezTo>
                    <a:pt x="1049369" y="416909"/>
                    <a:pt x="1060037" y="427577"/>
                    <a:pt x="1060037" y="440722"/>
                  </a:cubicBezTo>
                  <a:lnTo>
                    <a:pt x="1060037" y="501206"/>
                  </a:lnTo>
                  <a:close/>
                  <a:moveTo>
                    <a:pt x="859822" y="36004"/>
                  </a:moveTo>
                  <a:lnTo>
                    <a:pt x="919829" y="36004"/>
                  </a:lnTo>
                  <a:cubicBezTo>
                    <a:pt x="932974" y="36004"/>
                    <a:pt x="943642" y="46672"/>
                    <a:pt x="943642" y="59817"/>
                  </a:cubicBezTo>
                  <a:cubicBezTo>
                    <a:pt x="943642" y="113443"/>
                    <a:pt x="986790" y="156972"/>
                    <a:pt x="1039844" y="156972"/>
                  </a:cubicBezTo>
                  <a:cubicBezTo>
                    <a:pt x="1052989" y="156972"/>
                    <a:pt x="1063657" y="167640"/>
                    <a:pt x="1063657" y="180785"/>
                  </a:cubicBezTo>
                  <a:lnTo>
                    <a:pt x="1063657" y="233744"/>
                  </a:lnTo>
                  <a:cubicBezTo>
                    <a:pt x="1063657" y="246888"/>
                    <a:pt x="1052989" y="257556"/>
                    <a:pt x="1039844" y="257556"/>
                  </a:cubicBezTo>
                  <a:cubicBezTo>
                    <a:pt x="1026700" y="257556"/>
                    <a:pt x="1016032" y="246888"/>
                    <a:pt x="1016032" y="233744"/>
                  </a:cubicBezTo>
                  <a:lnTo>
                    <a:pt x="1016032" y="202597"/>
                  </a:lnTo>
                  <a:cubicBezTo>
                    <a:pt x="955738" y="192405"/>
                    <a:pt x="907923" y="144304"/>
                    <a:pt x="897922" y="83534"/>
                  </a:cubicBezTo>
                  <a:lnTo>
                    <a:pt x="859727" y="83534"/>
                  </a:lnTo>
                  <a:cubicBezTo>
                    <a:pt x="846582" y="83534"/>
                    <a:pt x="835914" y="72866"/>
                    <a:pt x="835914" y="59722"/>
                  </a:cubicBezTo>
                  <a:cubicBezTo>
                    <a:pt x="835914" y="46577"/>
                    <a:pt x="846582" y="35909"/>
                    <a:pt x="859727" y="35909"/>
                  </a:cubicBezTo>
                  <a:close/>
                  <a:moveTo>
                    <a:pt x="323564" y="114491"/>
                  </a:moveTo>
                  <a:lnTo>
                    <a:pt x="771811" y="114491"/>
                  </a:lnTo>
                  <a:cubicBezTo>
                    <a:pt x="784955" y="114491"/>
                    <a:pt x="795623" y="125158"/>
                    <a:pt x="795623" y="138303"/>
                  </a:cubicBezTo>
                  <a:cubicBezTo>
                    <a:pt x="795623" y="151448"/>
                    <a:pt x="784955" y="162116"/>
                    <a:pt x="771811" y="162116"/>
                  </a:cubicBezTo>
                  <a:lnTo>
                    <a:pt x="323564" y="162116"/>
                  </a:lnTo>
                  <a:cubicBezTo>
                    <a:pt x="310420" y="162116"/>
                    <a:pt x="299752" y="151448"/>
                    <a:pt x="299752" y="138303"/>
                  </a:cubicBezTo>
                  <a:cubicBezTo>
                    <a:pt x="299752" y="125158"/>
                    <a:pt x="310420" y="114491"/>
                    <a:pt x="323564" y="114491"/>
                  </a:cubicBezTo>
                  <a:close/>
                  <a:moveTo>
                    <a:pt x="39053" y="177070"/>
                  </a:moveTo>
                  <a:cubicBezTo>
                    <a:pt x="39053" y="163925"/>
                    <a:pt x="49721" y="153257"/>
                    <a:pt x="62865" y="153257"/>
                  </a:cubicBezTo>
                  <a:cubicBezTo>
                    <a:pt x="115919" y="153257"/>
                    <a:pt x="159068" y="109633"/>
                    <a:pt x="159068" y="56102"/>
                  </a:cubicBezTo>
                  <a:cubicBezTo>
                    <a:pt x="159068" y="42958"/>
                    <a:pt x="169736" y="32290"/>
                    <a:pt x="182880" y="32290"/>
                  </a:cubicBezTo>
                  <a:lnTo>
                    <a:pt x="235458" y="32290"/>
                  </a:lnTo>
                  <a:cubicBezTo>
                    <a:pt x="248603" y="32290"/>
                    <a:pt x="259271" y="42958"/>
                    <a:pt x="259271" y="56102"/>
                  </a:cubicBezTo>
                  <a:cubicBezTo>
                    <a:pt x="259271" y="69247"/>
                    <a:pt x="248603" y="79915"/>
                    <a:pt x="235458" y="79915"/>
                  </a:cubicBezTo>
                  <a:lnTo>
                    <a:pt x="204788" y="79915"/>
                  </a:lnTo>
                  <a:cubicBezTo>
                    <a:pt x="194786" y="140684"/>
                    <a:pt x="146971" y="188786"/>
                    <a:pt x="86678" y="198977"/>
                  </a:cubicBezTo>
                  <a:lnTo>
                    <a:pt x="86678" y="237649"/>
                  </a:lnTo>
                  <a:cubicBezTo>
                    <a:pt x="86678" y="250793"/>
                    <a:pt x="76009" y="261461"/>
                    <a:pt x="62865" y="261461"/>
                  </a:cubicBezTo>
                  <a:cubicBezTo>
                    <a:pt x="49721" y="261461"/>
                    <a:pt x="39053" y="250793"/>
                    <a:pt x="39053" y="237649"/>
                  </a:cubicBezTo>
                  <a:lnTo>
                    <a:pt x="39053" y="177165"/>
                  </a:lnTo>
                  <a:close/>
                  <a:moveTo>
                    <a:pt x="239268" y="642366"/>
                  </a:moveTo>
                  <a:lnTo>
                    <a:pt x="179261" y="642366"/>
                  </a:lnTo>
                  <a:cubicBezTo>
                    <a:pt x="166116" y="642366"/>
                    <a:pt x="155448" y="631698"/>
                    <a:pt x="155448" y="618554"/>
                  </a:cubicBezTo>
                  <a:cubicBezTo>
                    <a:pt x="155448" y="564928"/>
                    <a:pt x="112300" y="521399"/>
                    <a:pt x="59246" y="521399"/>
                  </a:cubicBezTo>
                  <a:cubicBezTo>
                    <a:pt x="46101" y="521399"/>
                    <a:pt x="35433" y="510731"/>
                    <a:pt x="35433" y="497586"/>
                  </a:cubicBezTo>
                  <a:lnTo>
                    <a:pt x="35433" y="444627"/>
                  </a:lnTo>
                  <a:cubicBezTo>
                    <a:pt x="35433" y="431483"/>
                    <a:pt x="46101" y="420815"/>
                    <a:pt x="59246" y="420815"/>
                  </a:cubicBezTo>
                  <a:cubicBezTo>
                    <a:pt x="72390" y="420815"/>
                    <a:pt x="83058" y="431483"/>
                    <a:pt x="83058" y="444627"/>
                  </a:cubicBezTo>
                  <a:lnTo>
                    <a:pt x="83058" y="475774"/>
                  </a:lnTo>
                  <a:cubicBezTo>
                    <a:pt x="143351" y="485966"/>
                    <a:pt x="191167" y="534067"/>
                    <a:pt x="201168" y="594836"/>
                  </a:cubicBezTo>
                  <a:lnTo>
                    <a:pt x="239363" y="594836"/>
                  </a:lnTo>
                  <a:cubicBezTo>
                    <a:pt x="252508" y="594836"/>
                    <a:pt x="263176" y="605504"/>
                    <a:pt x="263176" y="618649"/>
                  </a:cubicBezTo>
                  <a:cubicBezTo>
                    <a:pt x="263176" y="631793"/>
                    <a:pt x="252508" y="642461"/>
                    <a:pt x="239363" y="642461"/>
                  </a:cubicBezTo>
                  <a:close/>
                  <a:moveTo>
                    <a:pt x="211550" y="261366"/>
                  </a:moveTo>
                  <a:cubicBezTo>
                    <a:pt x="198406" y="261366"/>
                    <a:pt x="187738" y="250698"/>
                    <a:pt x="187738" y="237554"/>
                  </a:cubicBezTo>
                  <a:cubicBezTo>
                    <a:pt x="187738" y="224409"/>
                    <a:pt x="198406" y="213741"/>
                    <a:pt x="211550" y="213741"/>
                  </a:cubicBezTo>
                  <a:lnTo>
                    <a:pt x="883920" y="213741"/>
                  </a:lnTo>
                  <a:cubicBezTo>
                    <a:pt x="897065" y="213741"/>
                    <a:pt x="907733" y="224409"/>
                    <a:pt x="907733" y="237554"/>
                  </a:cubicBezTo>
                  <a:cubicBezTo>
                    <a:pt x="907733" y="250698"/>
                    <a:pt x="897065" y="261366"/>
                    <a:pt x="883920" y="261366"/>
                  </a:cubicBezTo>
                  <a:lnTo>
                    <a:pt x="211550" y="261366"/>
                  </a:lnTo>
                  <a:close/>
                </a:path>
              </a:pathLst>
            </a:custGeom>
            <a:solidFill>
              <a:srgbClr val="FFFFFF"/>
            </a:solidFill>
            <a:ln w="9525" cap="flat">
              <a:no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id="{2CD7D159-CFD5-7317-43C8-A8C17151C822}"/>
                </a:ext>
              </a:extLst>
            </p:cNvPr>
            <p:cNvSpPr/>
            <p:nvPr/>
          </p:nvSpPr>
          <p:spPr>
            <a:xfrm>
              <a:off x="6006845" y="3453669"/>
              <a:ext cx="178308" cy="180022"/>
            </a:xfrm>
            <a:custGeom>
              <a:avLst/>
              <a:gdLst>
                <a:gd name="connsiteX0" fmla="*/ 178308 w 178308"/>
                <a:gd name="connsiteY0" fmla="*/ 90011 h 180022"/>
                <a:gd name="connsiteX1" fmla="*/ 89154 w 178308"/>
                <a:gd name="connsiteY1" fmla="*/ 180022 h 180022"/>
                <a:gd name="connsiteX2" fmla="*/ 0 w 178308"/>
                <a:gd name="connsiteY2" fmla="*/ 90011 h 180022"/>
                <a:gd name="connsiteX3" fmla="*/ 89154 w 178308"/>
                <a:gd name="connsiteY3" fmla="*/ 0 h 180022"/>
                <a:gd name="connsiteX4" fmla="*/ 178308 w 178308"/>
                <a:gd name="connsiteY4" fmla="*/ 90011 h 180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 h="180022">
                  <a:moveTo>
                    <a:pt x="178308" y="90011"/>
                  </a:moveTo>
                  <a:cubicBezTo>
                    <a:pt x="178308" y="139637"/>
                    <a:pt x="138303" y="180022"/>
                    <a:pt x="89154" y="180022"/>
                  </a:cubicBezTo>
                  <a:cubicBezTo>
                    <a:pt x="40005" y="180022"/>
                    <a:pt x="0" y="139637"/>
                    <a:pt x="0" y="90011"/>
                  </a:cubicBezTo>
                  <a:cubicBezTo>
                    <a:pt x="0" y="40386"/>
                    <a:pt x="40005" y="0"/>
                    <a:pt x="89154" y="0"/>
                  </a:cubicBezTo>
                  <a:cubicBezTo>
                    <a:pt x="138303" y="0"/>
                    <a:pt x="178308" y="40386"/>
                    <a:pt x="178308" y="90011"/>
                  </a:cubicBezTo>
                  <a:close/>
                </a:path>
              </a:pathLst>
            </a:custGeom>
            <a:solidFill>
              <a:srgbClr val="C5DC6F"/>
            </a:solidFill>
            <a:ln w="9525" cap="flat">
              <a:noFill/>
              <a:prstDash val="solid"/>
              <a:miter/>
            </a:ln>
          </p:spPr>
          <p:txBody>
            <a:bodyPr rtlCol="0" anchor="ctr"/>
            <a:lstStyle/>
            <a:p>
              <a:endParaRPr lang="en-US"/>
            </a:p>
          </p:txBody>
        </p:sp>
        <p:sp>
          <p:nvSpPr>
            <p:cNvPr id="119" name="Freeform: Shape 118">
              <a:extLst>
                <a:ext uri="{FF2B5EF4-FFF2-40B4-BE49-F238E27FC236}">
                  <a16:creationId xmlns:a16="http://schemas.microsoft.com/office/drawing/2014/main" id="{62156F40-55B0-C007-F04D-B1C4F7E91D0D}"/>
                </a:ext>
              </a:extLst>
            </p:cNvPr>
            <p:cNvSpPr/>
            <p:nvPr/>
          </p:nvSpPr>
          <p:spPr>
            <a:xfrm>
              <a:off x="5959220" y="3406044"/>
              <a:ext cx="273558" cy="275272"/>
            </a:xfrm>
            <a:custGeom>
              <a:avLst/>
              <a:gdLst>
                <a:gd name="connsiteX0" fmla="*/ 273558 w 273558"/>
                <a:gd name="connsiteY0" fmla="*/ 137636 h 275272"/>
                <a:gd name="connsiteX1" fmla="*/ 136779 w 273558"/>
                <a:gd name="connsiteY1" fmla="*/ 0 h 275272"/>
                <a:gd name="connsiteX2" fmla="*/ 0 w 273558"/>
                <a:gd name="connsiteY2" fmla="*/ 137636 h 275272"/>
                <a:gd name="connsiteX3" fmla="*/ 136779 w 273558"/>
                <a:gd name="connsiteY3" fmla="*/ 275272 h 275272"/>
                <a:gd name="connsiteX4" fmla="*/ 273558 w 273558"/>
                <a:gd name="connsiteY4" fmla="*/ 137636 h 275272"/>
                <a:gd name="connsiteX5" fmla="*/ 136779 w 273558"/>
                <a:gd name="connsiteY5" fmla="*/ 227743 h 275272"/>
                <a:gd name="connsiteX6" fmla="*/ 47625 w 273558"/>
                <a:gd name="connsiteY6" fmla="*/ 137732 h 275272"/>
                <a:gd name="connsiteX7" fmla="*/ 136779 w 273558"/>
                <a:gd name="connsiteY7" fmla="*/ 47720 h 275272"/>
                <a:gd name="connsiteX8" fmla="*/ 225933 w 273558"/>
                <a:gd name="connsiteY8" fmla="*/ 137732 h 275272"/>
                <a:gd name="connsiteX9" fmla="*/ 136779 w 273558"/>
                <a:gd name="connsiteY9" fmla="*/ 227743 h 275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3558" h="275272">
                  <a:moveTo>
                    <a:pt x="273558" y="137636"/>
                  </a:moveTo>
                  <a:cubicBezTo>
                    <a:pt x="273558" y="61722"/>
                    <a:pt x="212217" y="0"/>
                    <a:pt x="136779" y="0"/>
                  </a:cubicBezTo>
                  <a:cubicBezTo>
                    <a:pt x="61341" y="0"/>
                    <a:pt x="0" y="61722"/>
                    <a:pt x="0" y="137636"/>
                  </a:cubicBezTo>
                  <a:cubicBezTo>
                    <a:pt x="0" y="213551"/>
                    <a:pt x="61341" y="275272"/>
                    <a:pt x="136779" y="275272"/>
                  </a:cubicBezTo>
                  <a:cubicBezTo>
                    <a:pt x="212217" y="275272"/>
                    <a:pt x="273558" y="213551"/>
                    <a:pt x="273558" y="137636"/>
                  </a:cubicBezTo>
                  <a:close/>
                  <a:moveTo>
                    <a:pt x="136779" y="227743"/>
                  </a:moveTo>
                  <a:cubicBezTo>
                    <a:pt x="87630" y="227743"/>
                    <a:pt x="47625" y="187357"/>
                    <a:pt x="47625" y="137732"/>
                  </a:cubicBezTo>
                  <a:cubicBezTo>
                    <a:pt x="47625" y="88106"/>
                    <a:pt x="87630" y="47720"/>
                    <a:pt x="136779" y="47720"/>
                  </a:cubicBezTo>
                  <a:cubicBezTo>
                    <a:pt x="185928" y="47720"/>
                    <a:pt x="225933" y="88106"/>
                    <a:pt x="225933" y="137732"/>
                  </a:cubicBezTo>
                  <a:cubicBezTo>
                    <a:pt x="225933" y="187357"/>
                    <a:pt x="185928" y="227743"/>
                    <a:pt x="136779" y="227743"/>
                  </a:cubicBezTo>
                  <a:close/>
                </a:path>
              </a:pathLst>
            </a:custGeom>
            <a:solidFill>
              <a:srgbClr val="404040"/>
            </a:solidFill>
            <a:ln w="9525" cap="flat">
              <a:no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id="{3249FBEB-5CCB-7624-48DE-701C5B13501C}"/>
                </a:ext>
              </a:extLst>
            </p:cNvPr>
            <p:cNvSpPr/>
            <p:nvPr/>
          </p:nvSpPr>
          <p:spPr>
            <a:xfrm>
              <a:off x="5587364" y="3008756"/>
              <a:ext cx="220218" cy="229171"/>
            </a:xfrm>
            <a:custGeom>
              <a:avLst/>
              <a:gdLst>
                <a:gd name="connsiteX0" fmla="*/ 23813 w 220218"/>
                <a:gd name="connsiteY0" fmla="*/ 229171 h 229171"/>
                <a:gd name="connsiteX1" fmla="*/ 47625 w 220218"/>
                <a:gd name="connsiteY1" fmla="*/ 205359 h 229171"/>
                <a:gd name="connsiteX2" fmla="*/ 47625 w 220218"/>
                <a:gd name="connsiteY2" fmla="*/ 166687 h 229171"/>
                <a:gd name="connsiteX3" fmla="*/ 165735 w 220218"/>
                <a:gd name="connsiteY3" fmla="*/ 47625 h 229171"/>
                <a:gd name="connsiteX4" fmla="*/ 196405 w 220218"/>
                <a:gd name="connsiteY4" fmla="*/ 47625 h 229171"/>
                <a:gd name="connsiteX5" fmla="*/ 220218 w 220218"/>
                <a:gd name="connsiteY5" fmla="*/ 23813 h 229171"/>
                <a:gd name="connsiteX6" fmla="*/ 196405 w 220218"/>
                <a:gd name="connsiteY6" fmla="*/ 0 h 229171"/>
                <a:gd name="connsiteX7" fmla="*/ 143828 w 220218"/>
                <a:gd name="connsiteY7" fmla="*/ 0 h 229171"/>
                <a:gd name="connsiteX8" fmla="*/ 120015 w 220218"/>
                <a:gd name="connsiteY8" fmla="*/ 23813 h 229171"/>
                <a:gd name="connsiteX9" fmla="*/ 23813 w 220218"/>
                <a:gd name="connsiteY9" fmla="*/ 120968 h 229171"/>
                <a:gd name="connsiteX10" fmla="*/ 0 w 220218"/>
                <a:gd name="connsiteY10" fmla="*/ 144780 h 229171"/>
                <a:gd name="connsiteX11" fmla="*/ 0 w 220218"/>
                <a:gd name="connsiteY11" fmla="*/ 205264 h 229171"/>
                <a:gd name="connsiteX12" fmla="*/ 23813 w 220218"/>
                <a:gd name="connsiteY12" fmla="*/ 229076 h 229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0218" h="229171">
                  <a:moveTo>
                    <a:pt x="23813" y="229171"/>
                  </a:moveTo>
                  <a:cubicBezTo>
                    <a:pt x="36957" y="229171"/>
                    <a:pt x="47625" y="218504"/>
                    <a:pt x="47625" y="205359"/>
                  </a:cubicBezTo>
                  <a:lnTo>
                    <a:pt x="47625" y="166687"/>
                  </a:lnTo>
                  <a:cubicBezTo>
                    <a:pt x="107918" y="156496"/>
                    <a:pt x="155734" y="108395"/>
                    <a:pt x="165735" y="47625"/>
                  </a:cubicBezTo>
                  <a:lnTo>
                    <a:pt x="196405" y="47625"/>
                  </a:lnTo>
                  <a:cubicBezTo>
                    <a:pt x="209550" y="47625"/>
                    <a:pt x="220218" y="36957"/>
                    <a:pt x="220218" y="23813"/>
                  </a:cubicBezTo>
                  <a:cubicBezTo>
                    <a:pt x="220218" y="10668"/>
                    <a:pt x="209550" y="0"/>
                    <a:pt x="196405" y="0"/>
                  </a:cubicBezTo>
                  <a:lnTo>
                    <a:pt x="143828" y="0"/>
                  </a:lnTo>
                  <a:cubicBezTo>
                    <a:pt x="130683" y="0"/>
                    <a:pt x="120015" y="10668"/>
                    <a:pt x="120015" y="23813"/>
                  </a:cubicBezTo>
                  <a:cubicBezTo>
                    <a:pt x="120015" y="77438"/>
                    <a:pt x="76867" y="120968"/>
                    <a:pt x="23813" y="120968"/>
                  </a:cubicBezTo>
                  <a:cubicBezTo>
                    <a:pt x="10668" y="120968"/>
                    <a:pt x="0" y="131636"/>
                    <a:pt x="0" y="144780"/>
                  </a:cubicBezTo>
                  <a:lnTo>
                    <a:pt x="0" y="205264"/>
                  </a:lnTo>
                  <a:cubicBezTo>
                    <a:pt x="0" y="218408"/>
                    <a:pt x="10668" y="229076"/>
                    <a:pt x="23813" y="229076"/>
                  </a:cubicBezTo>
                  <a:close/>
                </a:path>
              </a:pathLst>
            </a:custGeom>
            <a:solidFill>
              <a:srgbClr val="404040"/>
            </a:solidFill>
            <a:ln w="9525"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id="{D8092064-993A-9316-880C-A81CB596D96E}"/>
                </a:ext>
              </a:extLst>
            </p:cNvPr>
            <p:cNvSpPr/>
            <p:nvPr/>
          </p:nvSpPr>
          <p:spPr>
            <a:xfrm>
              <a:off x="5821448" y="3311035"/>
              <a:ext cx="549166" cy="618121"/>
            </a:xfrm>
            <a:custGeom>
              <a:avLst/>
              <a:gdLst>
                <a:gd name="connsiteX0" fmla="*/ 475147 w 549166"/>
                <a:gd name="connsiteY0" fmla="*/ 363232 h 618121"/>
                <a:gd name="connsiteX1" fmla="*/ 482196 w 549166"/>
                <a:gd name="connsiteY1" fmla="*/ 323227 h 618121"/>
                <a:gd name="connsiteX2" fmla="*/ 484768 w 549166"/>
                <a:gd name="connsiteY2" fmla="*/ 301129 h 618121"/>
                <a:gd name="connsiteX3" fmla="*/ 495055 w 549166"/>
                <a:gd name="connsiteY3" fmla="*/ 282841 h 618121"/>
                <a:gd name="connsiteX4" fmla="*/ 514486 w 549166"/>
                <a:gd name="connsiteY4" fmla="*/ 232645 h 618121"/>
                <a:gd name="connsiteX5" fmla="*/ 495055 w 549166"/>
                <a:gd name="connsiteY5" fmla="*/ 182448 h 618121"/>
                <a:gd name="connsiteX6" fmla="*/ 484768 w 549166"/>
                <a:gd name="connsiteY6" fmla="*/ 164160 h 618121"/>
                <a:gd name="connsiteX7" fmla="*/ 484768 w 549166"/>
                <a:gd name="connsiteY7" fmla="*/ 164160 h 618121"/>
                <a:gd name="connsiteX8" fmla="*/ 482196 w 549166"/>
                <a:gd name="connsiteY8" fmla="*/ 142062 h 618121"/>
                <a:gd name="connsiteX9" fmla="*/ 468956 w 549166"/>
                <a:gd name="connsiteY9" fmla="*/ 91103 h 618121"/>
                <a:gd name="connsiteX10" fmla="*/ 424474 w 549166"/>
                <a:gd name="connsiteY10" fmla="*/ 62147 h 618121"/>
                <a:gd name="connsiteX11" fmla="*/ 404758 w 549166"/>
                <a:gd name="connsiteY11" fmla="*/ 52908 h 618121"/>
                <a:gd name="connsiteX12" fmla="*/ 390280 w 549166"/>
                <a:gd name="connsiteY12" fmla="*/ 37001 h 618121"/>
                <a:gd name="connsiteX13" fmla="*/ 349036 w 549166"/>
                <a:gd name="connsiteY13" fmla="*/ 2902 h 618121"/>
                <a:gd name="connsiteX14" fmla="*/ 296839 w 549166"/>
                <a:gd name="connsiteY14" fmla="*/ 5759 h 618121"/>
                <a:gd name="connsiteX15" fmla="*/ 274551 w 549166"/>
                <a:gd name="connsiteY15" fmla="*/ 10045 h 618121"/>
                <a:gd name="connsiteX16" fmla="*/ 252262 w 549166"/>
                <a:gd name="connsiteY16" fmla="*/ 5759 h 618121"/>
                <a:gd name="connsiteX17" fmla="*/ 199970 w 549166"/>
                <a:gd name="connsiteY17" fmla="*/ 2902 h 618121"/>
                <a:gd name="connsiteX18" fmla="*/ 158727 w 549166"/>
                <a:gd name="connsiteY18" fmla="*/ 37001 h 618121"/>
                <a:gd name="connsiteX19" fmla="*/ 144249 w 549166"/>
                <a:gd name="connsiteY19" fmla="*/ 52908 h 618121"/>
                <a:gd name="connsiteX20" fmla="*/ 124532 w 549166"/>
                <a:gd name="connsiteY20" fmla="*/ 62147 h 618121"/>
                <a:gd name="connsiteX21" fmla="*/ 80050 w 549166"/>
                <a:gd name="connsiteY21" fmla="*/ 91103 h 618121"/>
                <a:gd name="connsiteX22" fmla="*/ 66906 w 549166"/>
                <a:gd name="connsiteY22" fmla="*/ 142062 h 618121"/>
                <a:gd name="connsiteX23" fmla="*/ 64334 w 549166"/>
                <a:gd name="connsiteY23" fmla="*/ 164160 h 618121"/>
                <a:gd name="connsiteX24" fmla="*/ 54047 w 549166"/>
                <a:gd name="connsiteY24" fmla="*/ 182448 h 618121"/>
                <a:gd name="connsiteX25" fmla="*/ 34616 w 549166"/>
                <a:gd name="connsiteY25" fmla="*/ 232645 h 618121"/>
                <a:gd name="connsiteX26" fmla="*/ 54047 w 549166"/>
                <a:gd name="connsiteY26" fmla="*/ 282841 h 618121"/>
                <a:gd name="connsiteX27" fmla="*/ 64334 w 549166"/>
                <a:gd name="connsiteY27" fmla="*/ 301129 h 618121"/>
                <a:gd name="connsiteX28" fmla="*/ 66906 w 549166"/>
                <a:gd name="connsiteY28" fmla="*/ 323227 h 618121"/>
                <a:gd name="connsiteX29" fmla="*/ 73954 w 549166"/>
                <a:gd name="connsiteY29" fmla="*/ 363232 h 618121"/>
                <a:gd name="connsiteX30" fmla="*/ 72621 w 549166"/>
                <a:gd name="connsiteY30" fmla="*/ 365423 h 618121"/>
                <a:gd name="connsiteX31" fmla="*/ 71478 w 549166"/>
                <a:gd name="connsiteY31" fmla="*/ 367709 h 618121"/>
                <a:gd name="connsiteX32" fmla="*/ 2517 w 549166"/>
                <a:gd name="connsiteY32" fmla="*/ 504679 h 618121"/>
                <a:gd name="connsiteX33" fmla="*/ 4327 w 549166"/>
                <a:gd name="connsiteY33" fmla="*/ 529063 h 618121"/>
                <a:gd name="connsiteX34" fmla="*/ 26615 w 549166"/>
                <a:gd name="connsiteY34" fmla="*/ 539064 h 618121"/>
                <a:gd name="connsiteX35" fmla="*/ 101958 w 549166"/>
                <a:gd name="connsiteY35" fmla="*/ 530015 h 618121"/>
                <a:gd name="connsiteX36" fmla="*/ 136343 w 549166"/>
                <a:gd name="connsiteY36" fmla="*/ 604215 h 618121"/>
                <a:gd name="connsiteX37" fmla="*/ 157584 w 549166"/>
                <a:gd name="connsiteY37" fmla="*/ 618026 h 618121"/>
                <a:gd name="connsiteX38" fmla="*/ 157965 w 549166"/>
                <a:gd name="connsiteY38" fmla="*/ 618026 h 618121"/>
                <a:gd name="connsiteX39" fmla="*/ 179206 w 549166"/>
                <a:gd name="connsiteY39" fmla="*/ 604882 h 618121"/>
                <a:gd name="connsiteX40" fmla="*/ 252358 w 549166"/>
                <a:gd name="connsiteY40" fmla="*/ 459530 h 618121"/>
                <a:gd name="connsiteX41" fmla="*/ 252358 w 549166"/>
                <a:gd name="connsiteY41" fmla="*/ 459530 h 618121"/>
                <a:gd name="connsiteX42" fmla="*/ 274646 w 549166"/>
                <a:gd name="connsiteY42" fmla="*/ 455244 h 618121"/>
                <a:gd name="connsiteX43" fmla="*/ 296839 w 549166"/>
                <a:gd name="connsiteY43" fmla="*/ 459530 h 618121"/>
                <a:gd name="connsiteX44" fmla="*/ 369991 w 549166"/>
                <a:gd name="connsiteY44" fmla="*/ 604977 h 618121"/>
                <a:gd name="connsiteX45" fmla="*/ 391232 w 549166"/>
                <a:gd name="connsiteY45" fmla="*/ 618121 h 618121"/>
                <a:gd name="connsiteX46" fmla="*/ 391613 w 549166"/>
                <a:gd name="connsiteY46" fmla="*/ 618121 h 618121"/>
                <a:gd name="connsiteX47" fmla="*/ 412854 w 549166"/>
                <a:gd name="connsiteY47" fmla="*/ 604310 h 618121"/>
                <a:gd name="connsiteX48" fmla="*/ 447239 w 549166"/>
                <a:gd name="connsiteY48" fmla="*/ 530110 h 618121"/>
                <a:gd name="connsiteX49" fmla="*/ 522582 w 549166"/>
                <a:gd name="connsiteY49" fmla="*/ 539159 h 618121"/>
                <a:gd name="connsiteX50" fmla="*/ 544870 w 549166"/>
                <a:gd name="connsiteY50" fmla="*/ 529158 h 618121"/>
                <a:gd name="connsiteX51" fmla="*/ 546680 w 549166"/>
                <a:gd name="connsiteY51" fmla="*/ 504774 h 618121"/>
                <a:gd name="connsiteX52" fmla="*/ 477719 w 549166"/>
                <a:gd name="connsiteY52" fmla="*/ 367804 h 618121"/>
                <a:gd name="connsiteX53" fmla="*/ 476576 w 549166"/>
                <a:gd name="connsiteY53" fmla="*/ 365518 h 618121"/>
                <a:gd name="connsiteX54" fmla="*/ 475243 w 549166"/>
                <a:gd name="connsiteY54" fmla="*/ 363423 h 618121"/>
                <a:gd name="connsiteX55" fmla="*/ 158727 w 549166"/>
                <a:gd name="connsiteY55" fmla="*/ 539445 h 618121"/>
                <a:gd name="connsiteX56" fmla="*/ 137772 w 549166"/>
                <a:gd name="connsiteY56" fmla="*/ 494296 h 618121"/>
                <a:gd name="connsiteX57" fmla="*/ 113293 w 549166"/>
                <a:gd name="connsiteY57" fmla="*/ 480676 h 618121"/>
                <a:gd name="connsiteX58" fmla="*/ 64906 w 549166"/>
                <a:gd name="connsiteY58" fmla="*/ 486486 h 618121"/>
                <a:gd name="connsiteX59" fmla="*/ 109864 w 549166"/>
                <a:gd name="connsiteY59" fmla="*/ 397046 h 618121"/>
                <a:gd name="connsiteX60" fmla="*/ 124532 w 549166"/>
                <a:gd name="connsiteY60" fmla="*/ 403142 h 618121"/>
                <a:gd name="connsiteX61" fmla="*/ 144249 w 549166"/>
                <a:gd name="connsiteY61" fmla="*/ 412381 h 618121"/>
                <a:gd name="connsiteX62" fmla="*/ 158727 w 549166"/>
                <a:gd name="connsiteY62" fmla="*/ 428288 h 618121"/>
                <a:gd name="connsiteX63" fmla="*/ 197875 w 549166"/>
                <a:gd name="connsiteY63" fmla="*/ 461530 h 618121"/>
                <a:gd name="connsiteX64" fmla="*/ 158632 w 549166"/>
                <a:gd name="connsiteY64" fmla="*/ 539445 h 618121"/>
                <a:gd name="connsiteX65" fmla="*/ 435714 w 549166"/>
                <a:gd name="connsiteY65" fmla="*/ 480676 h 618121"/>
                <a:gd name="connsiteX66" fmla="*/ 411235 w 549166"/>
                <a:gd name="connsiteY66" fmla="*/ 494296 h 618121"/>
                <a:gd name="connsiteX67" fmla="*/ 390280 w 549166"/>
                <a:gd name="connsiteY67" fmla="*/ 539445 h 618121"/>
                <a:gd name="connsiteX68" fmla="*/ 351132 w 549166"/>
                <a:gd name="connsiteY68" fmla="*/ 461530 h 618121"/>
                <a:gd name="connsiteX69" fmla="*/ 390280 w 549166"/>
                <a:gd name="connsiteY69" fmla="*/ 428288 h 618121"/>
                <a:gd name="connsiteX70" fmla="*/ 404758 w 549166"/>
                <a:gd name="connsiteY70" fmla="*/ 412381 h 618121"/>
                <a:gd name="connsiteX71" fmla="*/ 424474 w 549166"/>
                <a:gd name="connsiteY71" fmla="*/ 403142 h 618121"/>
                <a:gd name="connsiteX72" fmla="*/ 439048 w 549166"/>
                <a:gd name="connsiteY72" fmla="*/ 397046 h 618121"/>
                <a:gd name="connsiteX73" fmla="*/ 484006 w 549166"/>
                <a:gd name="connsiteY73" fmla="*/ 486391 h 618121"/>
                <a:gd name="connsiteX74" fmla="*/ 435619 w 549166"/>
                <a:gd name="connsiteY74" fmla="*/ 480580 h 618121"/>
                <a:gd name="connsiteX75" fmla="*/ 376564 w 549166"/>
                <a:gd name="connsiteY75" fmla="*/ 374091 h 618121"/>
                <a:gd name="connsiteX76" fmla="*/ 353037 w 549166"/>
                <a:gd name="connsiteY76" fmla="*/ 398665 h 618121"/>
                <a:gd name="connsiteX77" fmla="*/ 334177 w 549166"/>
                <a:gd name="connsiteY77" fmla="*/ 417144 h 618121"/>
                <a:gd name="connsiteX78" fmla="*/ 309031 w 549166"/>
                <a:gd name="connsiteY78" fmla="*/ 413524 h 618121"/>
                <a:gd name="connsiteX79" fmla="*/ 274551 w 549166"/>
                <a:gd name="connsiteY79" fmla="*/ 407619 h 618121"/>
                <a:gd name="connsiteX80" fmla="*/ 240070 w 549166"/>
                <a:gd name="connsiteY80" fmla="*/ 413524 h 618121"/>
                <a:gd name="connsiteX81" fmla="*/ 214924 w 549166"/>
                <a:gd name="connsiteY81" fmla="*/ 417144 h 618121"/>
                <a:gd name="connsiteX82" fmla="*/ 196065 w 549166"/>
                <a:gd name="connsiteY82" fmla="*/ 398665 h 618121"/>
                <a:gd name="connsiteX83" fmla="*/ 172538 w 549166"/>
                <a:gd name="connsiteY83" fmla="*/ 374091 h 618121"/>
                <a:gd name="connsiteX84" fmla="*/ 141772 w 549166"/>
                <a:gd name="connsiteY84" fmla="*/ 358756 h 618121"/>
                <a:gd name="connsiteX85" fmla="*/ 118722 w 549166"/>
                <a:gd name="connsiteY85" fmla="*/ 346373 h 618121"/>
                <a:gd name="connsiteX86" fmla="*/ 114436 w 549166"/>
                <a:gd name="connsiteY86" fmla="*/ 320941 h 618121"/>
                <a:gd name="connsiteX87" fmla="*/ 109578 w 549166"/>
                <a:gd name="connsiteY87" fmla="*/ 286556 h 618121"/>
                <a:gd name="connsiteX88" fmla="*/ 93862 w 549166"/>
                <a:gd name="connsiteY88" fmla="*/ 256743 h 618121"/>
                <a:gd name="connsiteX89" fmla="*/ 82146 w 549166"/>
                <a:gd name="connsiteY89" fmla="*/ 232549 h 618121"/>
                <a:gd name="connsiteX90" fmla="*/ 93862 w 549166"/>
                <a:gd name="connsiteY90" fmla="*/ 208356 h 618121"/>
                <a:gd name="connsiteX91" fmla="*/ 109578 w 549166"/>
                <a:gd name="connsiteY91" fmla="*/ 178543 h 618121"/>
                <a:gd name="connsiteX92" fmla="*/ 114340 w 549166"/>
                <a:gd name="connsiteY92" fmla="*/ 144157 h 618121"/>
                <a:gd name="connsiteX93" fmla="*/ 118627 w 549166"/>
                <a:gd name="connsiteY93" fmla="*/ 118726 h 618121"/>
                <a:gd name="connsiteX94" fmla="*/ 141677 w 549166"/>
                <a:gd name="connsiteY94" fmla="*/ 106343 h 618121"/>
                <a:gd name="connsiteX95" fmla="*/ 172443 w 549166"/>
                <a:gd name="connsiteY95" fmla="*/ 91008 h 618121"/>
                <a:gd name="connsiteX96" fmla="*/ 195970 w 549166"/>
                <a:gd name="connsiteY96" fmla="*/ 66433 h 618121"/>
                <a:gd name="connsiteX97" fmla="*/ 214829 w 549166"/>
                <a:gd name="connsiteY97" fmla="*/ 47955 h 618121"/>
                <a:gd name="connsiteX98" fmla="*/ 239975 w 549166"/>
                <a:gd name="connsiteY98" fmla="*/ 51574 h 618121"/>
                <a:gd name="connsiteX99" fmla="*/ 274456 w 549166"/>
                <a:gd name="connsiteY99" fmla="*/ 57480 h 618121"/>
                <a:gd name="connsiteX100" fmla="*/ 308936 w 549166"/>
                <a:gd name="connsiteY100" fmla="*/ 51574 h 618121"/>
                <a:gd name="connsiteX101" fmla="*/ 334082 w 549166"/>
                <a:gd name="connsiteY101" fmla="*/ 47955 h 618121"/>
                <a:gd name="connsiteX102" fmla="*/ 352942 w 549166"/>
                <a:gd name="connsiteY102" fmla="*/ 66433 h 618121"/>
                <a:gd name="connsiteX103" fmla="*/ 376468 w 549166"/>
                <a:gd name="connsiteY103" fmla="*/ 91008 h 618121"/>
                <a:gd name="connsiteX104" fmla="*/ 407234 w 549166"/>
                <a:gd name="connsiteY104" fmla="*/ 106343 h 618121"/>
                <a:gd name="connsiteX105" fmla="*/ 430285 w 549166"/>
                <a:gd name="connsiteY105" fmla="*/ 118726 h 618121"/>
                <a:gd name="connsiteX106" fmla="*/ 434571 w 549166"/>
                <a:gd name="connsiteY106" fmla="*/ 144157 h 618121"/>
                <a:gd name="connsiteX107" fmla="*/ 439429 w 549166"/>
                <a:gd name="connsiteY107" fmla="*/ 178543 h 618121"/>
                <a:gd name="connsiteX108" fmla="*/ 455145 w 549166"/>
                <a:gd name="connsiteY108" fmla="*/ 208356 h 618121"/>
                <a:gd name="connsiteX109" fmla="*/ 466861 w 549166"/>
                <a:gd name="connsiteY109" fmla="*/ 232454 h 618121"/>
                <a:gd name="connsiteX110" fmla="*/ 455145 w 549166"/>
                <a:gd name="connsiteY110" fmla="*/ 256648 h 618121"/>
                <a:gd name="connsiteX111" fmla="*/ 439429 w 549166"/>
                <a:gd name="connsiteY111" fmla="*/ 286461 h 618121"/>
                <a:gd name="connsiteX112" fmla="*/ 434571 w 549166"/>
                <a:gd name="connsiteY112" fmla="*/ 320846 h 618121"/>
                <a:gd name="connsiteX113" fmla="*/ 430285 w 549166"/>
                <a:gd name="connsiteY113" fmla="*/ 346278 h 618121"/>
                <a:gd name="connsiteX114" fmla="*/ 407234 w 549166"/>
                <a:gd name="connsiteY114" fmla="*/ 358660 h 618121"/>
                <a:gd name="connsiteX115" fmla="*/ 376468 w 549166"/>
                <a:gd name="connsiteY115" fmla="*/ 373996 h 618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549166" h="618121">
                  <a:moveTo>
                    <a:pt x="475147" y="363232"/>
                  </a:moveTo>
                  <a:cubicBezTo>
                    <a:pt x="480862" y="350088"/>
                    <a:pt x="481624" y="335991"/>
                    <a:pt x="482196" y="323227"/>
                  </a:cubicBezTo>
                  <a:cubicBezTo>
                    <a:pt x="482577" y="314750"/>
                    <a:pt x="482958" y="306749"/>
                    <a:pt x="484768" y="301129"/>
                  </a:cubicBezTo>
                  <a:cubicBezTo>
                    <a:pt x="486387" y="295986"/>
                    <a:pt x="490578" y="289604"/>
                    <a:pt x="495055" y="282841"/>
                  </a:cubicBezTo>
                  <a:cubicBezTo>
                    <a:pt x="503722" y="269602"/>
                    <a:pt x="514486" y="253123"/>
                    <a:pt x="514486" y="232645"/>
                  </a:cubicBezTo>
                  <a:cubicBezTo>
                    <a:pt x="514486" y="212166"/>
                    <a:pt x="503722" y="195688"/>
                    <a:pt x="495055" y="182448"/>
                  </a:cubicBezTo>
                  <a:cubicBezTo>
                    <a:pt x="490578" y="175685"/>
                    <a:pt x="486387" y="169208"/>
                    <a:pt x="484768" y="164160"/>
                  </a:cubicBezTo>
                  <a:lnTo>
                    <a:pt x="484768" y="164160"/>
                  </a:lnTo>
                  <a:cubicBezTo>
                    <a:pt x="482958" y="158540"/>
                    <a:pt x="482577" y="150539"/>
                    <a:pt x="482196" y="142062"/>
                  </a:cubicBezTo>
                  <a:cubicBezTo>
                    <a:pt x="481434" y="125679"/>
                    <a:pt x="480481" y="107105"/>
                    <a:pt x="468956" y="91103"/>
                  </a:cubicBezTo>
                  <a:cubicBezTo>
                    <a:pt x="457336" y="74911"/>
                    <a:pt x="439143" y="67862"/>
                    <a:pt x="424474" y="62147"/>
                  </a:cubicBezTo>
                  <a:cubicBezTo>
                    <a:pt x="416664" y="59099"/>
                    <a:pt x="409330" y="56242"/>
                    <a:pt x="404758" y="52908"/>
                  </a:cubicBezTo>
                  <a:cubicBezTo>
                    <a:pt x="400281" y="49574"/>
                    <a:pt x="395423" y="43478"/>
                    <a:pt x="390280" y="37001"/>
                  </a:cubicBezTo>
                  <a:cubicBezTo>
                    <a:pt x="380469" y="24619"/>
                    <a:pt x="368182" y="9283"/>
                    <a:pt x="349036" y="2902"/>
                  </a:cubicBezTo>
                  <a:cubicBezTo>
                    <a:pt x="330463" y="-3194"/>
                    <a:pt x="312556" y="1568"/>
                    <a:pt x="296839" y="5759"/>
                  </a:cubicBezTo>
                  <a:cubicBezTo>
                    <a:pt x="288553" y="7950"/>
                    <a:pt x="280742" y="10045"/>
                    <a:pt x="274551" y="10045"/>
                  </a:cubicBezTo>
                  <a:cubicBezTo>
                    <a:pt x="268360" y="10045"/>
                    <a:pt x="260549" y="7950"/>
                    <a:pt x="252262" y="5759"/>
                  </a:cubicBezTo>
                  <a:cubicBezTo>
                    <a:pt x="236451" y="1568"/>
                    <a:pt x="218544" y="-3194"/>
                    <a:pt x="199970" y="2902"/>
                  </a:cubicBezTo>
                  <a:cubicBezTo>
                    <a:pt x="180825" y="9188"/>
                    <a:pt x="168538" y="24619"/>
                    <a:pt x="158727" y="37001"/>
                  </a:cubicBezTo>
                  <a:cubicBezTo>
                    <a:pt x="153583" y="43478"/>
                    <a:pt x="148726" y="49574"/>
                    <a:pt x="144249" y="52908"/>
                  </a:cubicBezTo>
                  <a:cubicBezTo>
                    <a:pt x="139677" y="56337"/>
                    <a:pt x="132247" y="59194"/>
                    <a:pt x="124532" y="62147"/>
                  </a:cubicBezTo>
                  <a:cubicBezTo>
                    <a:pt x="109864" y="67862"/>
                    <a:pt x="91671" y="74911"/>
                    <a:pt x="80050" y="91103"/>
                  </a:cubicBezTo>
                  <a:cubicBezTo>
                    <a:pt x="68525" y="107105"/>
                    <a:pt x="67668" y="125679"/>
                    <a:pt x="66906" y="142062"/>
                  </a:cubicBezTo>
                  <a:cubicBezTo>
                    <a:pt x="66525" y="150539"/>
                    <a:pt x="66144" y="158540"/>
                    <a:pt x="64334" y="164160"/>
                  </a:cubicBezTo>
                  <a:cubicBezTo>
                    <a:pt x="62715" y="169303"/>
                    <a:pt x="58524" y="175685"/>
                    <a:pt x="54047" y="182448"/>
                  </a:cubicBezTo>
                  <a:cubicBezTo>
                    <a:pt x="45379" y="195688"/>
                    <a:pt x="34616" y="212166"/>
                    <a:pt x="34616" y="232645"/>
                  </a:cubicBezTo>
                  <a:cubicBezTo>
                    <a:pt x="34616" y="253123"/>
                    <a:pt x="45379" y="269602"/>
                    <a:pt x="54047" y="282841"/>
                  </a:cubicBezTo>
                  <a:cubicBezTo>
                    <a:pt x="58524" y="289604"/>
                    <a:pt x="62715" y="296081"/>
                    <a:pt x="64334" y="301129"/>
                  </a:cubicBezTo>
                  <a:cubicBezTo>
                    <a:pt x="66144" y="306749"/>
                    <a:pt x="66525" y="314750"/>
                    <a:pt x="66906" y="323227"/>
                  </a:cubicBezTo>
                  <a:cubicBezTo>
                    <a:pt x="67477" y="335991"/>
                    <a:pt x="68239" y="350088"/>
                    <a:pt x="73954" y="363232"/>
                  </a:cubicBezTo>
                  <a:cubicBezTo>
                    <a:pt x="73478" y="363994"/>
                    <a:pt x="73002" y="364566"/>
                    <a:pt x="72621" y="365423"/>
                  </a:cubicBezTo>
                  <a:lnTo>
                    <a:pt x="71478" y="367709"/>
                  </a:lnTo>
                  <a:lnTo>
                    <a:pt x="2517" y="504679"/>
                  </a:lnTo>
                  <a:cubicBezTo>
                    <a:pt x="-1388" y="512489"/>
                    <a:pt x="-722" y="521919"/>
                    <a:pt x="4327" y="529063"/>
                  </a:cubicBezTo>
                  <a:cubicBezTo>
                    <a:pt x="9375" y="536206"/>
                    <a:pt x="17852" y="540016"/>
                    <a:pt x="26615" y="539064"/>
                  </a:cubicBezTo>
                  <a:lnTo>
                    <a:pt x="101958" y="530015"/>
                  </a:lnTo>
                  <a:lnTo>
                    <a:pt x="136343" y="604215"/>
                  </a:lnTo>
                  <a:cubicBezTo>
                    <a:pt x="140153" y="612502"/>
                    <a:pt x="148440" y="617836"/>
                    <a:pt x="157584" y="618026"/>
                  </a:cubicBezTo>
                  <a:lnTo>
                    <a:pt x="157965" y="618026"/>
                  </a:lnTo>
                  <a:cubicBezTo>
                    <a:pt x="166918" y="618026"/>
                    <a:pt x="175205" y="612978"/>
                    <a:pt x="179206" y="604882"/>
                  </a:cubicBezTo>
                  <a:lnTo>
                    <a:pt x="252358" y="459530"/>
                  </a:lnTo>
                  <a:lnTo>
                    <a:pt x="252358" y="459530"/>
                  </a:lnTo>
                  <a:cubicBezTo>
                    <a:pt x="260644" y="457339"/>
                    <a:pt x="268455" y="455244"/>
                    <a:pt x="274646" y="455244"/>
                  </a:cubicBezTo>
                  <a:cubicBezTo>
                    <a:pt x="280837" y="455244"/>
                    <a:pt x="288553" y="457339"/>
                    <a:pt x="296839" y="459530"/>
                  </a:cubicBezTo>
                  <a:lnTo>
                    <a:pt x="369991" y="604977"/>
                  </a:lnTo>
                  <a:cubicBezTo>
                    <a:pt x="373992" y="612978"/>
                    <a:pt x="382279" y="618121"/>
                    <a:pt x="391232" y="618121"/>
                  </a:cubicBezTo>
                  <a:lnTo>
                    <a:pt x="391613" y="618121"/>
                  </a:lnTo>
                  <a:cubicBezTo>
                    <a:pt x="400757" y="617931"/>
                    <a:pt x="409044" y="612597"/>
                    <a:pt x="412854" y="604310"/>
                  </a:cubicBezTo>
                  <a:lnTo>
                    <a:pt x="447239" y="530110"/>
                  </a:lnTo>
                  <a:lnTo>
                    <a:pt x="522582" y="539159"/>
                  </a:lnTo>
                  <a:cubicBezTo>
                    <a:pt x="531440" y="540207"/>
                    <a:pt x="539917" y="536397"/>
                    <a:pt x="544870" y="529158"/>
                  </a:cubicBezTo>
                  <a:cubicBezTo>
                    <a:pt x="549823" y="521919"/>
                    <a:pt x="550585" y="512584"/>
                    <a:pt x="546680" y="504774"/>
                  </a:cubicBezTo>
                  <a:lnTo>
                    <a:pt x="477719" y="367804"/>
                  </a:lnTo>
                  <a:lnTo>
                    <a:pt x="476576" y="365518"/>
                  </a:lnTo>
                  <a:cubicBezTo>
                    <a:pt x="476195" y="364756"/>
                    <a:pt x="475719" y="364090"/>
                    <a:pt x="475243" y="363423"/>
                  </a:cubicBezTo>
                  <a:close/>
                  <a:moveTo>
                    <a:pt x="158727" y="539445"/>
                  </a:moveTo>
                  <a:lnTo>
                    <a:pt x="137772" y="494296"/>
                  </a:lnTo>
                  <a:cubicBezTo>
                    <a:pt x="133390" y="484962"/>
                    <a:pt x="123580" y="479533"/>
                    <a:pt x="113293" y="480676"/>
                  </a:cubicBezTo>
                  <a:lnTo>
                    <a:pt x="64906" y="486486"/>
                  </a:lnTo>
                  <a:lnTo>
                    <a:pt x="109864" y="397046"/>
                  </a:lnTo>
                  <a:cubicBezTo>
                    <a:pt x="114912" y="399332"/>
                    <a:pt x="119865" y="401332"/>
                    <a:pt x="124532" y="403142"/>
                  </a:cubicBezTo>
                  <a:cubicBezTo>
                    <a:pt x="132343" y="406190"/>
                    <a:pt x="139677" y="409048"/>
                    <a:pt x="144249" y="412381"/>
                  </a:cubicBezTo>
                  <a:cubicBezTo>
                    <a:pt x="148726" y="415715"/>
                    <a:pt x="153583" y="421811"/>
                    <a:pt x="158727" y="428288"/>
                  </a:cubicBezTo>
                  <a:cubicBezTo>
                    <a:pt x="168157" y="440194"/>
                    <a:pt x="179968" y="454768"/>
                    <a:pt x="197875" y="461530"/>
                  </a:cubicBezTo>
                  <a:lnTo>
                    <a:pt x="158632" y="539445"/>
                  </a:lnTo>
                  <a:close/>
                  <a:moveTo>
                    <a:pt x="435714" y="480676"/>
                  </a:moveTo>
                  <a:cubicBezTo>
                    <a:pt x="425522" y="479533"/>
                    <a:pt x="415616" y="484962"/>
                    <a:pt x="411235" y="494296"/>
                  </a:cubicBezTo>
                  <a:lnTo>
                    <a:pt x="390280" y="539445"/>
                  </a:lnTo>
                  <a:lnTo>
                    <a:pt x="351132" y="461530"/>
                  </a:lnTo>
                  <a:cubicBezTo>
                    <a:pt x="369134" y="454863"/>
                    <a:pt x="380850" y="440194"/>
                    <a:pt x="390280" y="428288"/>
                  </a:cubicBezTo>
                  <a:cubicBezTo>
                    <a:pt x="395423" y="421811"/>
                    <a:pt x="400281" y="415715"/>
                    <a:pt x="404758" y="412381"/>
                  </a:cubicBezTo>
                  <a:cubicBezTo>
                    <a:pt x="409330" y="408952"/>
                    <a:pt x="416759" y="406095"/>
                    <a:pt x="424474" y="403142"/>
                  </a:cubicBezTo>
                  <a:cubicBezTo>
                    <a:pt x="429046" y="401332"/>
                    <a:pt x="434095" y="399332"/>
                    <a:pt x="439048" y="397046"/>
                  </a:cubicBezTo>
                  <a:lnTo>
                    <a:pt x="484006" y="486391"/>
                  </a:lnTo>
                  <a:lnTo>
                    <a:pt x="435619" y="480580"/>
                  </a:lnTo>
                  <a:close/>
                  <a:moveTo>
                    <a:pt x="376564" y="374091"/>
                  </a:moveTo>
                  <a:cubicBezTo>
                    <a:pt x="366943" y="381139"/>
                    <a:pt x="359514" y="390474"/>
                    <a:pt x="353037" y="398665"/>
                  </a:cubicBezTo>
                  <a:cubicBezTo>
                    <a:pt x="346560" y="406857"/>
                    <a:pt x="339797" y="415239"/>
                    <a:pt x="334177" y="417144"/>
                  </a:cubicBezTo>
                  <a:cubicBezTo>
                    <a:pt x="329034" y="418858"/>
                    <a:pt x="318366" y="416001"/>
                    <a:pt x="309031" y="413524"/>
                  </a:cubicBezTo>
                  <a:cubicBezTo>
                    <a:pt x="298649" y="410762"/>
                    <a:pt x="286838" y="407619"/>
                    <a:pt x="274551" y="407619"/>
                  </a:cubicBezTo>
                  <a:cubicBezTo>
                    <a:pt x="262264" y="407619"/>
                    <a:pt x="250453" y="410762"/>
                    <a:pt x="240070" y="413524"/>
                  </a:cubicBezTo>
                  <a:cubicBezTo>
                    <a:pt x="230736" y="416001"/>
                    <a:pt x="220068" y="418858"/>
                    <a:pt x="214924" y="417144"/>
                  </a:cubicBezTo>
                  <a:cubicBezTo>
                    <a:pt x="209305" y="415334"/>
                    <a:pt x="202542" y="406857"/>
                    <a:pt x="196065" y="398665"/>
                  </a:cubicBezTo>
                  <a:cubicBezTo>
                    <a:pt x="189493" y="390474"/>
                    <a:pt x="182158" y="381139"/>
                    <a:pt x="172538" y="374091"/>
                  </a:cubicBezTo>
                  <a:cubicBezTo>
                    <a:pt x="162823" y="366947"/>
                    <a:pt x="151678" y="362566"/>
                    <a:pt x="141772" y="358756"/>
                  </a:cubicBezTo>
                  <a:cubicBezTo>
                    <a:pt x="132152" y="355041"/>
                    <a:pt x="122151" y="351136"/>
                    <a:pt x="118722" y="346373"/>
                  </a:cubicBezTo>
                  <a:cubicBezTo>
                    <a:pt x="115483" y="341801"/>
                    <a:pt x="114912" y="331228"/>
                    <a:pt x="114436" y="320941"/>
                  </a:cubicBezTo>
                  <a:cubicBezTo>
                    <a:pt x="113959" y="310273"/>
                    <a:pt x="113388" y="298177"/>
                    <a:pt x="109578" y="286556"/>
                  </a:cubicBezTo>
                  <a:cubicBezTo>
                    <a:pt x="105958" y="275317"/>
                    <a:pt x="99481" y="265506"/>
                    <a:pt x="93862" y="256743"/>
                  </a:cubicBezTo>
                  <a:cubicBezTo>
                    <a:pt x="88147" y="247980"/>
                    <a:pt x="82146" y="238836"/>
                    <a:pt x="82146" y="232549"/>
                  </a:cubicBezTo>
                  <a:cubicBezTo>
                    <a:pt x="82146" y="226263"/>
                    <a:pt x="88051" y="217214"/>
                    <a:pt x="93862" y="208356"/>
                  </a:cubicBezTo>
                  <a:cubicBezTo>
                    <a:pt x="99577" y="199593"/>
                    <a:pt x="106054" y="189782"/>
                    <a:pt x="109578" y="178543"/>
                  </a:cubicBezTo>
                  <a:cubicBezTo>
                    <a:pt x="113293" y="166922"/>
                    <a:pt x="113864" y="154825"/>
                    <a:pt x="114340" y="144157"/>
                  </a:cubicBezTo>
                  <a:cubicBezTo>
                    <a:pt x="114817" y="133870"/>
                    <a:pt x="115293" y="123298"/>
                    <a:pt x="118627" y="118726"/>
                  </a:cubicBezTo>
                  <a:cubicBezTo>
                    <a:pt x="122056" y="113963"/>
                    <a:pt x="132057" y="110153"/>
                    <a:pt x="141677" y="106343"/>
                  </a:cubicBezTo>
                  <a:cubicBezTo>
                    <a:pt x="151583" y="102533"/>
                    <a:pt x="162727" y="98152"/>
                    <a:pt x="172443" y="91008"/>
                  </a:cubicBezTo>
                  <a:cubicBezTo>
                    <a:pt x="182063" y="83959"/>
                    <a:pt x="189493" y="74625"/>
                    <a:pt x="195970" y="66433"/>
                  </a:cubicBezTo>
                  <a:cubicBezTo>
                    <a:pt x="202447" y="58242"/>
                    <a:pt x="209209" y="49860"/>
                    <a:pt x="214829" y="47955"/>
                  </a:cubicBezTo>
                  <a:cubicBezTo>
                    <a:pt x="219973" y="46240"/>
                    <a:pt x="230641" y="49098"/>
                    <a:pt x="239975" y="51574"/>
                  </a:cubicBezTo>
                  <a:cubicBezTo>
                    <a:pt x="250357" y="54337"/>
                    <a:pt x="262168" y="57480"/>
                    <a:pt x="274456" y="57480"/>
                  </a:cubicBezTo>
                  <a:cubicBezTo>
                    <a:pt x="286743" y="57480"/>
                    <a:pt x="298554" y="54337"/>
                    <a:pt x="308936" y="51574"/>
                  </a:cubicBezTo>
                  <a:cubicBezTo>
                    <a:pt x="318271" y="49098"/>
                    <a:pt x="328939" y="46240"/>
                    <a:pt x="334082" y="47955"/>
                  </a:cubicBezTo>
                  <a:cubicBezTo>
                    <a:pt x="339702" y="49765"/>
                    <a:pt x="346465" y="58242"/>
                    <a:pt x="352942" y="66433"/>
                  </a:cubicBezTo>
                  <a:cubicBezTo>
                    <a:pt x="359514" y="74625"/>
                    <a:pt x="366848" y="83959"/>
                    <a:pt x="376468" y="91008"/>
                  </a:cubicBezTo>
                  <a:cubicBezTo>
                    <a:pt x="386184" y="98152"/>
                    <a:pt x="397328" y="102533"/>
                    <a:pt x="407234" y="106343"/>
                  </a:cubicBezTo>
                  <a:cubicBezTo>
                    <a:pt x="416854" y="110058"/>
                    <a:pt x="426856" y="113963"/>
                    <a:pt x="430285" y="118726"/>
                  </a:cubicBezTo>
                  <a:cubicBezTo>
                    <a:pt x="433523" y="123298"/>
                    <a:pt x="434095" y="133870"/>
                    <a:pt x="434571" y="144157"/>
                  </a:cubicBezTo>
                  <a:cubicBezTo>
                    <a:pt x="435047" y="154825"/>
                    <a:pt x="435619" y="166922"/>
                    <a:pt x="439429" y="178543"/>
                  </a:cubicBezTo>
                  <a:cubicBezTo>
                    <a:pt x="443048" y="189782"/>
                    <a:pt x="449525" y="199688"/>
                    <a:pt x="455145" y="208356"/>
                  </a:cubicBezTo>
                  <a:cubicBezTo>
                    <a:pt x="460860" y="217119"/>
                    <a:pt x="466861" y="226263"/>
                    <a:pt x="466861" y="232454"/>
                  </a:cubicBezTo>
                  <a:cubicBezTo>
                    <a:pt x="466861" y="238645"/>
                    <a:pt x="460955" y="247789"/>
                    <a:pt x="455145" y="256648"/>
                  </a:cubicBezTo>
                  <a:cubicBezTo>
                    <a:pt x="449430" y="265411"/>
                    <a:pt x="442953" y="275221"/>
                    <a:pt x="439429" y="286461"/>
                  </a:cubicBezTo>
                  <a:cubicBezTo>
                    <a:pt x="435714" y="298081"/>
                    <a:pt x="435142" y="310178"/>
                    <a:pt x="434571" y="320846"/>
                  </a:cubicBezTo>
                  <a:cubicBezTo>
                    <a:pt x="434095" y="331133"/>
                    <a:pt x="433523" y="341706"/>
                    <a:pt x="430285" y="346278"/>
                  </a:cubicBezTo>
                  <a:cubicBezTo>
                    <a:pt x="426856" y="351040"/>
                    <a:pt x="416854" y="354850"/>
                    <a:pt x="407234" y="358660"/>
                  </a:cubicBezTo>
                  <a:cubicBezTo>
                    <a:pt x="397328" y="362470"/>
                    <a:pt x="386184" y="366852"/>
                    <a:pt x="376468" y="373996"/>
                  </a:cubicBezTo>
                  <a:close/>
                </a:path>
              </a:pathLst>
            </a:custGeom>
            <a:solidFill>
              <a:srgbClr val="404040"/>
            </a:solidFill>
            <a:ln w="9525"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1AE069E7-82AB-4004-11E1-B2DC175137E8}"/>
                </a:ext>
              </a:extLst>
            </p:cNvPr>
            <p:cNvSpPr/>
            <p:nvPr/>
          </p:nvSpPr>
          <p:spPr>
            <a:xfrm>
              <a:off x="5583649" y="3397281"/>
              <a:ext cx="227647" cy="221551"/>
            </a:xfrm>
            <a:custGeom>
              <a:avLst/>
              <a:gdLst>
                <a:gd name="connsiteX0" fmla="*/ 203930 w 227647"/>
                <a:gd name="connsiteY0" fmla="*/ 174022 h 221551"/>
                <a:gd name="connsiteX1" fmla="*/ 165735 w 227647"/>
                <a:gd name="connsiteY1" fmla="*/ 174022 h 221551"/>
                <a:gd name="connsiteX2" fmla="*/ 47625 w 227647"/>
                <a:gd name="connsiteY2" fmla="*/ 54959 h 221551"/>
                <a:gd name="connsiteX3" fmla="*/ 47625 w 227647"/>
                <a:gd name="connsiteY3" fmla="*/ 23813 h 221551"/>
                <a:gd name="connsiteX4" fmla="*/ 23813 w 227647"/>
                <a:gd name="connsiteY4" fmla="*/ 0 h 221551"/>
                <a:gd name="connsiteX5" fmla="*/ 0 w 227647"/>
                <a:gd name="connsiteY5" fmla="*/ 23813 h 221551"/>
                <a:gd name="connsiteX6" fmla="*/ 0 w 227647"/>
                <a:gd name="connsiteY6" fmla="*/ 76772 h 221551"/>
                <a:gd name="connsiteX7" fmla="*/ 23813 w 227647"/>
                <a:gd name="connsiteY7" fmla="*/ 100584 h 221551"/>
                <a:gd name="connsiteX8" fmla="*/ 120015 w 227647"/>
                <a:gd name="connsiteY8" fmla="*/ 197739 h 221551"/>
                <a:gd name="connsiteX9" fmla="*/ 143828 w 227647"/>
                <a:gd name="connsiteY9" fmla="*/ 221552 h 221551"/>
                <a:gd name="connsiteX10" fmla="*/ 203835 w 227647"/>
                <a:gd name="connsiteY10" fmla="*/ 221552 h 221551"/>
                <a:gd name="connsiteX11" fmla="*/ 227648 w 227647"/>
                <a:gd name="connsiteY11" fmla="*/ 197739 h 221551"/>
                <a:gd name="connsiteX12" fmla="*/ 203835 w 227647"/>
                <a:gd name="connsiteY12" fmla="*/ 173927 h 221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7647" h="221551">
                  <a:moveTo>
                    <a:pt x="203930" y="174022"/>
                  </a:moveTo>
                  <a:lnTo>
                    <a:pt x="165735" y="174022"/>
                  </a:lnTo>
                  <a:cubicBezTo>
                    <a:pt x="155734" y="113252"/>
                    <a:pt x="107918" y="65151"/>
                    <a:pt x="47625" y="54959"/>
                  </a:cubicBezTo>
                  <a:lnTo>
                    <a:pt x="47625" y="23813"/>
                  </a:lnTo>
                  <a:cubicBezTo>
                    <a:pt x="47625" y="10668"/>
                    <a:pt x="36957" y="0"/>
                    <a:pt x="23813" y="0"/>
                  </a:cubicBezTo>
                  <a:cubicBezTo>
                    <a:pt x="10668" y="0"/>
                    <a:pt x="0" y="10668"/>
                    <a:pt x="0" y="23813"/>
                  </a:cubicBezTo>
                  <a:lnTo>
                    <a:pt x="0" y="76772"/>
                  </a:lnTo>
                  <a:cubicBezTo>
                    <a:pt x="0" y="89916"/>
                    <a:pt x="10668" y="100584"/>
                    <a:pt x="23813" y="100584"/>
                  </a:cubicBezTo>
                  <a:cubicBezTo>
                    <a:pt x="76867" y="100584"/>
                    <a:pt x="120015" y="144209"/>
                    <a:pt x="120015" y="197739"/>
                  </a:cubicBezTo>
                  <a:cubicBezTo>
                    <a:pt x="120015" y="210884"/>
                    <a:pt x="130683" y="221552"/>
                    <a:pt x="143828" y="221552"/>
                  </a:cubicBezTo>
                  <a:lnTo>
                    <a:pt x="203835" y="221552"/>
                  </a:lnTo>
                  <a:cubicBezTo>
                    <a:pt x="216980" y="221552"/>
                    <a:pt x="227648" y="210884"/>
                    <a:pt x="227648" y="197739"/>
                  </a:cubicBezTo>
                  <a:cubicBezTo>
                    <a:pt x="227648" y="184595"/>
                    <a:pt x="216980" y="173927"/>
                    <a:pt x="203835" y="173927"/>
                  </a:cubicBezTo>
                  <a:close/>
                </a:path>
              </a:pathLst>
            </a:custGeom>
            <a:solidFill>
              <a:srgbClr val="404040"/>
            </a:solidFill>
            <a:ln w="9525"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05FFEE9A-50D8-32F2-1205-4535804DE672}"/>
                </a:ext>
              </a:extLst>
            </p:cNvPr>
            <p:cNvSpPr/>
            <p:nvPr/>
          </p:nvSpPr>
          <p:spPr>
            <a:xfrm>
              <a:off x="5736049" y="3190303"/>
              <a:ext cx="719994" cy="47624"/>
            </a:xfrm>
            <a:custGeom>
              <a:avLst/>
              <a:gdLst>
                <a:gd name="connsiteX0" fmla="*/ 719900 w 719994"/>
                <a:gd name="connsiteY0" fmla="*/ 23813 h 47624"/>
                <a:gd name="connsiteX1" fmla="*/ 696087 w 719994"/>
                <a:gd name="connsiteY1" fmla="*/ 0 h 47624"/>
                <a:gd name="connsiteX2" fmla="*/ 23813 w 719994"/>
                <a:gd name="connsiteY2" fmla="*/ 0 h 47624"/>
                <a:gd name="connsiteX3" fmla="*/ 0 w 719994"/>
                <a:gd name="connsiteY3" fmla="*/ 23813 h 47624"/>
                <a:gd name="connsiteX4" fmla="*/ 23813 w 719994"/>
                <a:gd name="connsiteY4" fmla="*/ 47625 h 47624"/>
                <a:gd name="connsiteX5" fmla="*/ 696182 w 719994"/>
                <a:gd name="connsiteY5" fmla="*/ 47625 h 47624"/>
                <a:gd name="connsiteX6" fmla="*/ 719995 w 719994"/>
                <a:gd name="connsiteY6" fmla="*/ 23813 h 47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994" h="47624">
                  <a:moveTo>
                    <a:pt x="719900" y="23813"/>
                  </a:moveTo>
                  <a:cubicBezTo>
                    <a:pt x="719900" y="10668"/>
                    <a:pt x="709232" y="0"/>
                    <a:pt x="696087" y="0"/>
                  </a:cubicBezTo>
                  <a:lnTo>
                    <a:pt x="23813" y="0"/>
                  </a:lnTo>
                  <a:cubicBezTo>
                    <a:pt x="10668" y="0"/>
                    <a:pt x="0" y="10668"/>
                    <a:pt x="0" y="23813"/>
                  </a:cubicBezTo>
                  <a:cubicBezTo>
                    <a:pt x="0" y="36957"/>
                    <a:pt x="10668" y="47625"/>
                    <a:pt x="23813" y="47625"/>
                  </a:cubicBezTo>
                  <a:lnTo>
                    <a:pt x="696182" y="47625"/>
                  </a:lnTo>
                  <a:cubicBezTo>
                    <a:pt x="709327" y="47625"/>
                    <a:pt x="719995" y="36957"/>
                    <a:pt x="719995" y="23813"/>
                  </a:cubicBezTo>
                  <a:close/>
                </a:path>
              </a:pathLst>
            </a:custGeom>
            <a:solidFill>
              <a:srgbClr val="404040"/>
            </a:solidFill>
            <a:ln w="9525"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CBB4D274-5125-2BE2-A77B-A710814AAD89}"/>
                </a:ext>
              </a:extLst>
            </p:cNvPr>
            <p:cNvSpPr/>
            <p:nvPr/>
          </p:nvSpPr>
          <p:spPr>
            <a:xfrm>
              <a:off x="6384416" y="3012661"/>
              <a:ext cx="227647" cy="221551"/>
            </a:xfrm>
            <a:custGeom>
              <a:avLst/>
              <a:gdLst>
                <a:gd name="connsiteX0" fmla="*/ 23717 w 227647"/>
                <a:gd name="connsiteY0" fmla="*/ 47530 h 221551"/>
                <a:gd name="connsiteX1" fmla="*/ 61913 w 227647"/>
                <a:gd name="connsiteY1" fmla="*/ 47530 h 221551"/>
                <a:gd name="connsiteX2" fmla="*/ 180023 w 227647"/>
                <a:gd name="connsiteY2" fmla="*/ 166592 h 221551"/>
                <a:gd name="connsiteX3" fmla="*/ 180023 w 227647"/>
                <a:gd name="connsiteY3" fmla="*/ 197739 h 221551"/>
                <a:gd name="connsiteX4" fmla="*/ 203835 w 227647"/>
                <a:gd name="connsiteY4" fmla="*/ 221552 h 221551"/>
                <a:gd name="connsiteX5" fmla="*/ 227648 w 227647"/>
                <a:gd name="connsiteY5" fmla="*/ 197739 h 221551"/>
                <a:gd name="connsiteX6" fmla="*/ 227648 w 227647"/>
                <a:gd name="connsiteY6" fmla="*/ 144780 h 221551"/>
                <a:gd name="connsiteX7" fmla="*/ 203835 w 227647"/>
                <a:gd name="connsiteY7" fmla="*/ 120968 h 221551"/>
                <a:gd name="connsiteX8" fmla="*/ 107633 w 227647"/>
                <a:gd name="connsiteY8" fmla="*/ 23813 h 221551"/>
                <a:gd name="connsiteX9" fmla="*/ 83820 w 227647"/>
                <a:gd name="connsiteY9" fmla="*/ 0 h 221551"/>
                <a:gd name="connsiteX10" fmla="*/ 23813 w 227647"/>
                <a:gd name="connsiteY10" fmla="*/ 0 h 221551"/>
                <a:gd name="connsiteX11" fmla="*/ 0 w 227647"/>
                <a:gd name="connsiteY11" fmla="*/ 23813 h 221551"/>
                <a:gd name="connsiteX12" fmla="*/ 23813 w 227647"/>
                <a:gd name="connsiteY12" fmla="*/ 47625 h 221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7647" h="221551">
                  <a:moveTo>
                    <a:pt x="23717" y="47530"/>
                  </a:moveTo>
                  <a:lnTo>
                    <a:pt x="61913" y="47530"/>
                  </a:lnTo>
                  <a:cubicBezTo>
                    <a:pt x="71914" y="108299"/>
                    <a:pt x="119729" y="156400"/>
                    <a:pt x="180023" y="166592"/>
                  </a:cubicBezTo>
                  <a:lnTo>
                    <a:pt x="180023" y="197739"/>
                  </a:lnTo>
                  <a:cubicBezTo>
                    <a:pt x="180023" y="210884"/>
                    <a:pt x="190691" y="221552"/>
                    <a:pt x="203835" y="221552"/>
                  </a:cubicBezTo>
                  <a:cubicBezTo>
                    <a:pt x="216979" y="221552"/>
                    <a:pt x="227648" y="210884"/>
                    <a:pt x="227648" y="197739"/>
                  </a:cubicBezTo>
                  <a:lnTo>
                    <a:pt x="227648" y="144780"/>
                  </a:lnTo>
                  <a:cubicBezTo>
                    <a:pt x="227648" y="131636"/>
                    <a:pt x="216979" y="120968"/>
                    <a:pt x="203835" y="120968"/>
                  </a:cubicBezTo>
                  <a:cubicBezTo>
                    <a:pt x="150781" y="120968"/>
                    <a:pt x="107633" y="77343"/>
                    <a:pt x="107633" y="23813"/>
                  </a:cubicBezTo>
                  <a:cubicBezTo>
                    <a:pt x="107633" y="10668"/>
                    <a:pt x="96965" y="0"/>
                    <a:pt x="83820" y="0"/>
                  </a:cubicBezTo>
                  <a:lnTo>
                    <a:pt x="23813" y="0"/>
                  </a:lnTo>
                  <a:cubicBezTo>
                    <a:pt x="10668" y="0"/>
                    <a:pt x="0" y="10668"/>
                    <a:pt x="0" y="23813"/>
                  </a:cubicBezTo>
                  <a:cubicBezTo>
                    <a:pt x="0" y="36957"/>
                    <a:pt x="10668" y="47625"/>
                    <a:pt x="23813" y="47625"/>
                  </a:cubicBezTo>
                  <a:close/>
                </a:path>
              </a:pathLst>
            </a:custGeom>
            <a:solidFill>
              <a:srgbClr val="404040"/>
            </a:solidFill>
            <a:ln w="9525" cap="flat">
              <a:no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id="{5C64071E-5631-DE8C-1770-8ECF9940C78C}"/>
                </a:ext>
              </a:extLst>
            </p:cNvPr>
            <p:cNvSpPr/>
            <p:nvPr/>
          </p:nvSpPr>
          <p:spPr>
            <a:xfrm>
              <a:off x="5848063" y="3091052"/>
              <a:ext cx="495871" cy="47625"/>
            </a:xfrm>
            <a:custGeom>
              <a:avLst/>
              <a:gdLst>
                <a:gd name="connsiteX0" fmla="*/ 23813 w 495871"/>
                <a:gd name="connsiteY0" fmla="*/ 47625 h 47625"/>
                <a:gd name="connsiteX1" fmla="*/ 472059 w 495871"/>
                <a:gd name="connsiteY1" fmla="*/ 47625 h 47625"/>
                <a:gd name="connsiteX2" fmla="*/ 495871 w 495871"/>
                <a:gd name="connsiteY2" fmla="*/ 23813 h 47625"/>
                <a:gd name="connsiteX3" fmla="*/ 472059 w 495871"/>
                <a:gd name="connsiteY3" fmla="*/ 0 h 47625"/>
                <a:gd name="connsiteX4" fmla="*/ 23813 w 495871"/>
                <a:gd name="connsiteY4" fmla="*/ 0 h 47625"/>
                <a:gd name="connsiteX5" fmla="*/ 0 w 495871"/>
                <a:gd name="connsiteY5" fmla="*/ 23813 h 47625"/>
                <a:gd name="connsiteX6" fmla="*/ 23813 w 495871"/>
                <a:gd name="connsiteY6" fmla="*/ 47625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871" h="47625">
                  <a:moveTo>
                    <a:pt x="23813" y="47625"/>
                  </a:moveTo>
                  <a:lnTo>
                    <a:pt x="472059" y="47625"/>
                  </a:lnTo>
                  <a:cubicBezTo>
                    <a:pt x="485204" y="47625"/>
                    <a:pt x="495871" y="36957"/>
                    <a:pt x="495871" y="23813"/>
                  </a:cubicBezTo>
                  <a:cubicBezTo>
                    <a:pt x="495871" y="10668"/>
                    <a:pt x="485204" y="0"/>
                    <a:pt x="472059" y="0"/>
                  </a:cubicBezTo>
                  <a:lnTo>
                    <a:pt x="23813" y="0"/>
                  </a:lnTo>
                  <a:cubicBezTo>
                    <a:pt x="10668" y="0"/>
                    <a:pt x="0" y="10668"/>
                    <a:pt x="0" y="23813"/>
                  </a:cubicBezTo>
                  <a:cubicBezTo>
                    <a:pt x="0" y="36957"/>
                    <a:pt x="10668" y="47625"/>
                    <a:pt x="23813" y="47625"/>
                  </a:cubicBezTo>
                  <a:close/>
                </a:path>
              </a:pathLst>
            </a:custGeom>
            <a:solidFill>
              <a:srgbClr val="404040"/>
            </a:solidFill>
            <a:ln w="9525" cap="flat">
              <a:noFill/>
              <a:prstDash val="solid"/>
              <a:miter/>
            </a:ln>
          </p:spPr>
          <p:txBody>
            <a:bodyPr rtlCol="0" anchor="ctr"/>
            <a:lstStyle/>
            <a:p>
              <a:endParaRPr lang="en-US"/>
            </a:p>
          </p:txBody>
        </p:sp>
        <p:sp>
          <p:nvSpPr>
            <p:cNvPr id="126" name="Freeform: Shape 125">
              <a:extLst>
                <a:ext uri="{FF2B5EF4-FFF2-40B4-BE49-F238E27FC236}">
                  <a16:creationId xmlns:a16="http://schemas.microsoft.com/office/drawing/2014/main" id="{09D0746D-4149-223A-B017-F6FD332AA5BE}"/>
                </a:ext>
              </a:extLst>
            </p:cNvPr>
            <p:cNvSpPr/>
            <p:nvPr/>
          </p:nvSpPr>
          <p:spPr>
            <a:xfrm>
              <a:off x="6388131" y="3393566"/>
              <a:ext cx="220218" cy="229171"/>
            </a:xfrm>
            <a:custGeom>
              <a:avLst/>
              <a:gdLst>
                <a:gd name="connsiteX0" fmla="*/ 196406 w 220218"/>
                <a:gd name="connsiteY0" fmla="*/ 0 h 229171"/>
                <a:gd name="connsiteX1" fmla="*/ 172593 w 220218"/>
                <a:gd name="connsiteY1" fmla="*/ 23813 h 229171"/>
                <a:gd name="connsiteX2" fmla="*/ 172593 w 220218"/>
                <a:gd name="connsiteY2" fmla="*/ 62484 h 229171"/>
                <a:gd name="connsiteX3" fmla="*/ 54483 w 220218"/>
                <a:gd name="connsiteY3" fmla="*/ 181546 h 229171"/>
                <a:gd name="connsiteX4" fmla="*/ 23813 w 220218"/>
                <a:gd name="connsiteY4" fmla="*/ 181546 h 229171"/>
                <a:gd name="connsiteX5" fmla="*/ 0 w 220218"/>
                <a:gd name="connsiteY5" fmla="*/ 205359 h 229171"/>
                <a:gd name="connsiteX6" fmla="*/ 23813 w 220218"/>
                <a:gd name="connsiteY6" fmla="*/ 229171 h 229171"/>
                <a:gd name="connsiteX7" fmla="*/ 76391 w 220218"/>
                <a:gd name="connsiteY7" fmla="*/ 229171 h 229171"/>
                <a:gd name="connsiteX8" fmla="*/ 100203 w 220218"/>
                <a:gd name="connsiteY8" fmla="*/ 205359 h 229171"/>
                <a:gd name="connsiteX9" fmla="*/ 196406 w 220218"/>
                <a:gd name="connsiteY9" fmla="*/ 108204 h 229171"/>
                <a:gd name="connsiteX10" fmla="*/ 220218 w 220218"/>
                <a:gd name="connsiteY10" fmla="*/ 84392 h 229171"/>
                <a:gd name="connsiteX11" fmla="*/ 220218 w 220218"/>
                <a:gd name="connsiteY11" fmla="*/ 23908 h 229171"/>
                <a:gd name="connsiteX12" fmla="*/ 196406 w 220218"/>
                <a:gd name="connsiteY12" fmla="*/ 95 h 229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0218" h="229171">
                  <a:moveTo>
                    <a:pt x="196406" y="0"/>
                  </a:moveTo>
                  <a:cubicBezTo>
                    <a:pt x="183261" y="0"/>
                    <a:pt x="172593" y="10668"/>
                    <a:pt x="172593" y="23813"/>
                  </a:cubicBezTo>
                  <a:lnTo>
                    <a:pt x="172593" y="62484"/>
                  </a:lnTo>
                  <a:cubicBezTo>
                    <a:pt x="112300" y="72676"/>
                    <a:pt x="64484" y="120777"/>
                    <a:pt x="54483" y="181546"/>
                  </a:cubicBezTo>
                  <a:lnTo>
                    <a:pt x="23813" y="181546"/>
                  </a:lnTo>
                  <a:cubicBezTo>
                    <a:pt x="10668" y="181546"/>
                    <a:pt x="0" y="192215"/>
                    <a:pt x="0" y="205359"/>
                  </a:cubicBezTo>
                  <a:cubicBezTo>
                    <a:pt x="0" y="218504"/>
                    <a:pt x="10668" y="229171"/>
                    <a:pt x="23813" y="229171"/>
                  </a:cubicBezTo>
                  <a:lnTo>
                    <a:pt x="76391" y="229171"/>
                  </a:lnTo>
                  <a:cubicBezTo>
                    <a:pt x="89535" y="229171"/>
                    <a:pt x="100203" y="218504"/>
                    <a:pt x="100203" y="205359"/>
                  </a:cubicBezTo>
                  <a:cubicBezTo>
                    <a:pt x="100203" y="151733"/>
                    <a:pt x="143351" y="108204"/>
                    <a:pt x="196406" y="108204"/>
                  </a:cubicBezTo>
                  <a:cubicBezTo>
                    <a:pt x="209550" y="108204"/>
                    <a:pt x="220218" y="97536"/>
                    <a:pt x="220218" y="84392"/>
                  </a:cubicBezTo>
                  <a:lnTo>
                    <a:pt x="220218" y="23908"/>
                  </a:lnTo>
                  <a:cubicBezTo>
                    <a:pt x="220218" y="10763"/>
                    <a:pt x="209550" y="95"/>
                    <a:pt x="196406" y="95"/>
                  </a:cubicBezTo>
                  <a:close/>
                </a:path>
              </a:pathLst>
            </a:custGeom>
            <a:solidFill>
              <a:srgbClr val="404040"/>
            </a:solidFill>
            <a:ln w="9525" cap="flat">
              <a:no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id="{8472C3ED-CC2C-31BC-3116-2390DFAE58AE}"/>
                </a:ext>
              </a:extLst>
            </p:cNvPr>
            <p:cNvSpPr/>
            <p:nvPr/>
          </p:nvSpPr>
          <p:spPr>
            <a:xfrm>
              <a:off x="5500687" y="2928937"/>
              <a:ext cx="1190625" cy="773620"/>
            </a:xfrm>
            <a:custGeom>
              <a:avLst/>
              <a:gdLst>
                <a:gd name="connsiteX0" fmla="*/ 1166813 w 1190625"/>
                <a:gd name="connsiteY0" fmla="*/ 0 h 773620"/>
                <a:gd name="connsiteX1" fmla="*/ 23813 w 1190625"/>
                <a:gd name="connsiteY1" fmla="*/ 0 h 773620"/>
                <a:gd name="connsiteX2" fmla="*/ 0 w 1190625"/>
                <a:gd name="connsiteY2" fmla="*/ 23813 h 773620"/>
                <a:gd name="connsiteX3" fmla="*/ 0 w 1190625"/>
                <a:gd name="connsiteY3" fmla="*/ 749808 h 773620"/>
                <a:gd name="connsiteX4" fmla="*/ 23813 w 1190625"/>
                <a:gd name="connsiteY4" fmla="*/ 773621 h 773620"/>
                <a:gd name="connsiteX5" fmla="*/ 295180 w 1190625"/>
                <a:gd name="connsiteY5" fmla="*/ 773621 h 773620"/>
                <a:gd name="connsiteX6" fmla="*/ 318992 w 1190625"/>
                <a:gd name="connsiteY6" fmla="*/ 749808 h 773620"/>
                <a:gd name="connsiteX7" fmla="*/ 318992 w 1190625"/>
                <a:gd name="connsiteY7" fmla="*/ 749808 h 773620"/>
                <a:gd name="connsiteX8" fmla="*/ 295180 w 1190625"/>
                <a:gd name="connsiteY8" fmla="*/ 725996 h 773620"/>
                <a:gd name="connsiteX9" fmla="*/ 47625 w 1190625"/>
                <a:gd name="connsiteY9" fmla="*/ 725996 h 773620"/>
                <a:gd name="connsiteX10" fmla="*/ 47625 w 1190625"/>
                <a:gd name="connsiteY10" fmla="*/ 47625 h 773620"/>
                <a:gd name="connsiteX11" fmla="*/ 1143000 w 1190625"/>
                <a:gd name="connsiteY11" fmla="*/ 47625 h 773620"/>
                <a:gd name="connsiteX12" fmla="*/ 1143000 w 1190625"/>
                <a:gd name="connsiteY12" fmla="*/ 725996 h 773620"/>
                <a:gd name="connsiteX13" fmla="*/ 895445 w 1190625"/>
                <a:gd name="connsiteY13" fmla="*/ 725996 h 773620"/>
                <a:gd name="connsiteX14" fmla="*/ 871633 w 1190625"/>
                <a:gd name="connsiteY14" fmla="*/ 749808 h 773620"/>
                <a:gd name="connsiteX15" fmla="*/ 871633 w 1190625"/>
                <a:gd name="connsiteY15" fmla="*/ 749808 h 773620"/>
                <a:gd name="connsiteX16" fmla="*/ 895445 w 1190625"/>
                <a:gd name="connsiteY16" fmla="*/ 773621 h 773620"/>
                <a:gd name="connsiteX17" fmla="*/ 1166813 w 1190625"/>
                <a:gd name="connsiteY17" fmla="*/ 773621 h 773620"/>
                <a:gd name="connsiteX18" fmla="*/ 1190625 w 1190625"/>
                <a:gd name="connsiteY18" fmla="*/ 749808 h 773620"/>
                <a:gd name="connsiteX19" fmla="*/ 1190625 w 1190625"/>
                <a:gd name="connsiteY19" fmla="*/ 23813 h 773620"/>
                <a:gd name="connsiteX20" fmla="*/ 1166813 w 1190625"/>
                <a:gd name="connsiteY20" fmla="*/ 0 h 773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90625" h="773620">
                  <a:moveTo>
                    <a:pt x="1166813" y="0"/>
                  </a:moveTo>
                  <a:lnTo>
                    <a:pt x="23813" y="0"/>
                  </a:lnTo>
                  <a:cubicBezTo>
                    <a:pt x="10668" y="0"/>
                    <a:pt x="0" y="10668"/>
                    <a:pt x="0" y="23813"/>
                  </a:cubicBezTo>
                  <a:lnTo>
                    <a:pt x="0" y="749808"/>
                  </a:lnTo>
                  <a:cubicBezTo>
                    <a:pt x="0" y="762953"/>
                    <a:pt x="10668" y="773621"/>
                    <a:pt x="23813" y="773621"/>
                  </a:cubicBezTo>
                  <a:lnTo>
                    <a:pt x="295180" y="773621"/>
                  </a:lnTo>
                  <a:cubicBezTo>
                    <a:pt x="308324" y="773621"/>
                    <a:pt x="318992" y="762953"/>
                    <a:pt x="318992" y="749808"/>
                  </a:cubicBezTo>
                  <a:lnTo>
                    <a:pt x="318992" y="749808"/>
                  </a:lnTo>
                  <a:cubicBezTo>
                    <a:pt x="318992" y="736663"/>
                    <a:pt x="308324" y="725996"/>
                    <a:pt x="295180" y="725996"/>
                  </a:cubicBezTo>
                  <a:lnTo>
                    <a:pt x="47625" y="725996"/>
                  </a:lnTo>
                  <a:lnTo>
                    <a:pt x="47625" y="47625"/>
                  </a:lnTo>
                  <a:lnTo>
                    <a:pt x="1143000" y="47625"/>
                  </a:lnTo>
                  <a:lnTo>
                    <a:pt x="1143000" y="725996"/>
                  </a:lnTo>
                  <a:lnTo>
                    <a:pt x="895445" y="725996"/>
                  </a:lnTo>
                  <a:cubicBezTo>
                    <a:pt x="882301" y="725996"/>
                    <a:pt x="871633" y="736663"/>
                    <a:pt x="871633" y="749808"/>
                  </a:cubicBezTo>
                  <a:lnTo>
                    <a:pt x="871633" y="749808"/>
                  </a:lnTo>
                  <a:cubicBezTo>
                    <a:pt x="871633" y="762953"/>
                    <a:pt x="882301" y="773621"/>
                    <a:pt x="895445" y="773621"/>
                  </a:cubicBezTo>
                  <a:lnTo>
                    <a:pt x="1166813" y="773621"/>
                  </a:lnTo>
                  <a:cubicBezTo>
                    <a:pt x="1179957" y="773621"/>
                    <a:pt x="1190625" y="762953"/>
                    <a:pt x="1190625" y="749808"/>
                  </a:cubicBezTo>
                  <a:lnTo>
                    <a:pt x="1190625" y="23813"/>
                  </a:lnTo>
                  <a:cubicBezTo>
                    <a:pt x="1190625" y="10668"/>
                    <a:pt x="1179957" y="0"/>
                    <a:pt x="1166813" y="0"/>
                  </a:cubicBezTo>
                  <a:close/>
                </a:path>
              </a:pathLst>
            </a:custGeom>
            <a:solidFill>
              <a:srgbClr val="404040"/>
            </a:solidFill>
            <a:ln w="9525" cap="flat">
              <a:noFill/>
              <a:prstDash val="solid"/>
              <a:miter/>
            </a:ln>
          </p:spPr>
          <p:txBody>
            <a:bodyPr rtlCol="0" anchor="ctr"/>
            <a:lstStyle/>
            <a:p>
              <a:endParaRPr lang="en-US"/>
            </a:p>
          </p:txBody>
        </p:sp>
      </p:grpSp>
      <p:sp>
        <p:nvSpPr>
          <p:cNvPr id="3" name="Text Placeholder 8">
            <a:extLst>
              <a:ext uri="{FF2B5EF4-FFF2-40B4-BE49-F238E27FC236}">
                <a16:creationId xmlns:a16="http://schemas.microsoft.com/office/drawing/2014/main" id="{5C6308BA-CF91-85A5-6909-860B48BAB834}"/>
              </a:ext>
            </a:extLst>
          </p:cNvPr>
          <p:cNvSpPr txBox="1">
            <a:spLocks/>
          </p:cNvSpPr>
          <p:nvPr/>
        </p:nvSpPr>
        <p:spPr>
          <a:xfrm>
            <a:off x="9103824" y="3189524"/>
            <a:ext cx="2864757" cy="999304"/>
          </a:xfrm>
          <a:prstGeom prst="rect">
            <a:avLst/>
          </a:prstGeom>
          <a:noFill/>
        </p:spPr>
        <p:txBody>
          <a:bodyPr lIns="91440" tIns="45720" rIns="91440" bIns="45720" anchor="t"/>
          <a:lstStyle>
            <a:lvl1pPr algn="l" rtl="0" eaLnBrk="1" fontAlgn="base" hangingPunct="1">
              <a:lnSpc>
                <a:spcPct val="90000"/>
              </a:lnSpc>
              <a:spcBef>
                <a:spcPts val="1000"/>
              </a:spcBef>
              <a:spcAft>
                <a:spcPct val="0"/>
              </a:spcAft>
              <a:defRPr kern="1200">
                <a:solidFill>
                  <a:srgbClr val="595959"/>
                </a:solidFill>
                <a:latin typeface="Arial" panose="020B0604020202020204" pitchFamily="34" charset="0"/>
                <a:ea typeface="+mn-ea"/>
                <a:cs typeface="Arial" panose="020B0604020202020204" pitchFamily="34" charset="0"/>
              </a:defRPr>
            </a:lvl1pPr>
            <a:lvl2pPr marL="180975" indent="-173038" algn="l" rtl="0" eaLnBrk="1" fontAlgn="base" hangingPunct="1">
              <a:lnSpc>
                <a:spcPct val="90000"/>
              </a:lnSpc>
              <a:spcBef>
                <a:spcPts val="500"/>
              </a:spcBef>
              <a:spcAft>
                <a:spcPct val="0"/>
              </a:spcAft>
              <a:buClr>
                <a:srgbClr val="C5DC6F"/>
              </a:buClr>
              <a:buFont typeface="Wingdings" panose="05000000000000000000" pitchFamily="2" charset="2"/>
              <a:buChar char="§"/>
              <a:defRPr kern="1200">
                <a:solidFill>
                  <a:srgbClr val="595959"/>
                </a:solidFill>
                <a:latin typeface="Arial" panose="020B0604020202020204" pitchFamily="34" charset="0"/>
                <a:ea typeface="+mn-ea"/>
                <a:cs typeface="Arial" panose="020B0604020202020204" pitchFamily="34" charset="0"/>
              </a:defRPr>
            </a:lvl2pPr>
            <a:lvl3pPr marL="449263" indent="-225425" algn="l" rtl="0" eaLnBrk="1" fontAlgn="base" hangingPunct="1">
              <a:lnSpc>
                <a:spcPct val="90000"/>
              </a:lnSpc>
              <a:spcBef>
                <a:spcPts val="500"/>
              </a:spcBef>
              <a:spcAft>
                <a:spcPct val="0"/>
              </a:spcAft>
              <a:buClr>
                <a:srgbClr val="C5DC6F"/>
              </a:buClr>
              <a:buFont typeface="Wingdings" panose="05000000000000000000" pitchFamily="2" charset="2"/>
              <a:buChar char="ü"/>
              <a:defRPr kern="1200">
                <a:solidFill>
                  <a:srgbClr val="595959"/>
                </a:solidFill>
                <a:latin typeface="Arial" panose="020B0604020202020204" pitchFamily="34" charset="0"/>
                <a:ea typeface="+mn-ea"/>
                <a:cs typeface="Arial" panose="020B0604020202020204" pitchFamily="34" charset="0"/>
              </a:defRPr>
            </a:lvl3pPr>
            <a:lvl4pPr algn="l" rtl="0" eaLnBrk="1" fontAlgn="base" hangingPunct="1">
              <a:lnSpc>
                <a:spcPct val="90000"/>
              </a:lnSpc>
              <a:spcBef>
                <a:spcPts val="500"/>
              </a:spcBef>
              <a:spcAft>
                <a:spcPct val="0"/>
              </a:spcAft>
              <a:buClr>
                <a:srgbClr val="C5DC6F"/>
              </a:buClr>
              <a:buFont typeface="Wingdings" panose="05000000000000000000" pitchFamily="2" charset="2"/>
              <a:defRPr kern="1200">
                <a:solidFill>
                  <a:srgbClr val="595959"/>
                </a:solidFill>
                <a:latin typeface="Arial" panose="020B0604020202020204" pitchFamily="34" charset="0"/>
                <a:ea typeface="+mn-ea"/>
                <a:cs typeface="Arial" panose="020B0604020202020204" pitchFamily="34" charset="0"/>
              </a:defRPr>
            </a:lvl4pPr>
            <a:lvl5pPr marL="46038" algn="l" rtl="0" eaLnBrk="1" fontAlgn="base" hangingPunct="1">
              <a:lnSpc>
                <a:spcPct val="90000"/>
              </a:lnSpc>
              <a:spcBef>
                <a:spcPts val="500"/>
              </a:spcBef>
              <a:spcAft>
                <a:spcPct val="0"/>
              </a:spcAft>
              <a:defRPr u="sng" kern="1200">
                <a:solidFill>
                  <a:srgbClr val="005D7D"/>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r-CA">
                <a:latin typeface="+mn-lt"/>
                <a:ea typeface="Verdana"/>
                <a:cs typeface="Verdana" panose="020B0604030504040204" pitchFamily="34" charset="0"/>
              </a:rPr>
              <a:t>Transition à l’exercice</a:t>
            </a:r>
            <a:br>
              <a:rPr lang="fr-CA">
                <a:latin typeface="+mn-lt"/>
                <a:ea typeface="Verdana"/>
                <a:cs typeface="Verdana" panose="020B0604030504040204" pitchFamily="34" charset="0"/>
              </a:rPr>
            </a:br>
            <a:r>
              <a:rPr lang="fr-CA">
                <a:highlight>
                  <a:srgbClr val="D8ECEB"/>
                </a:highlight>
                <a:latin typeface="+mn-lt"/>
                <a:ea typeface="Verdana"/>
                <a:cs typeface="Verdana" panose="020B0604030504040204" pitchFamily="34" charset="0"/>
              </a:rPr>
              <a:t>(Nouveau!)</a:t>
            </a:r>
          </a:p>
        </p:txBody>
      </p:sp>
      <p:sp>
        <p:nvSpPr>
          <p:cNvPr id="4" name="Text Placeholder 6">
            <a:extLst>
              <a:ext uri="{FF2B5EF4-FFF2-40B4-BE49-F238E27FC236}">
                <a16:creationId xmlns:a16="http://schemas.microsoft.com/office/drawing/2014/main" id="{393A80D6-211D-5BF3-71B4-407FB84F6E0B}"/>
              </a:ext>
            </a:extLst>
          </p:cNvPr>
          <p:cNvSpPr txBox="1">
            <a:spLocks/>
          </p:cNvSpPr>
          <p:nvPr/>
        </p:nvSpPr>
        <p:spPr>
          <a:xfrm>
            <a:off x="1776009" y="5446700"/>
            <a:ext cx="2001217" cy="718713"/>
          </a:xfrm>
          <a:prstGeom prst="rect">
            <a:avLst/>
          </a:prstGeom>
        </p:spPr>
        <p:txBody>
          <a:bodyPr/>
          <a:lstStyle>
            <a:lvl1pPr algn="l" rtl="0" eaLnBrk="1" fontAlgn="base" hangingPunct="1">
              <a:lnSpc>
                <a:spcPct val="90000"/>
              </a:lnSpc>
              <a:spcBef>
                <a:spcPts val="1000"/>
              </a:spcBef>
              <a:spcAft>
                <a:spcPct val="0"/>
              </a:spcAft>
              <a:defRPr kern="1200">
                <a:solidFill>
                  <a:srgbClr val="595959"/>
                </a:solidFill>
                <a:latin typeface="Arial" panose="020B0604020202020204" pitchFamily="34" charset="0"/>
                <a:ea typeface="+mn-ea"/>
                <a:cs typeface="Arial" panose="020B0604020202020204" pitchFamily="34" charset="0"/>
              </a:defRPr>
            </a:lvl1pPr>
            <a:lvl2pPr marL="180975" indent="-173038" algn="l" rtl="0" eaLnBrk="1" fontAlgn="base" hangingPunct="1">
              <a:lnSpc>
                <a:spcPct val="90000"/>
              </a:lnSpc>
              <a:spcBef>
                <a:spcPts val="500"/>
              </a:spcBef>
              <a:spcAft>
                <a:spcPct val="0"/>
              </a:spcAft>
              <a:buClr>
                <a:srgbClr val="C5DC6F"/>
              </a:buClr>
              <a:buFont typeface="Wingdings" panose="05000000000000000000" pitchFamily="2" charset="2"/>
              <a:buChar char="§"/>
              <a:defRPr kern="1200">
                <a:solidFill>
                  <a:srgbClr val="595959"/>
                </a:solidFill>
                <a:latin typeface="Arial" panose="020B0604020202020204" pitchFamily="34" charset="0"/>
                <a:ea typeface="+mn-ea"/>
                <a:cs typeface="Arial" panose="020B0604020202020204" pitchFamily="34" charset="0"/>
              </a:defRPr>
            </a:lvl2pPr>
            <a:lvl3pPr marL="449263" indent="-225425" algn="l" rtl="0" eaLnBrk="1" fontAlgn="base" hangingPunct="1">
              <a:lnSpc>
                <a:spcPct val="90000"/>
              </a:lnSpc>
              <a:spcBef>
                <a:spcPts val="500"/>
              </a:spcBef>
              <a:spcAft>
                <a:spcPct val="0"/>
              </a:spcAft>
              <a:buClr>
                <a:srgbClr val="C5DC6F"/>
              </a:buClr>
              <a:buFont typeface="Wingdings" panose="05000000000000000000" pitchFamily="2" charset="2"/>
              <a:buChar char="ü"/>
              <a:defRPr kern="1200">
                <a:solidFill>
                  <a:srgbClr val="595959"/>
                </a:solidFill>
                <a:latin typeface="Arial" panose="020B0604020202020204" pitchFamily="34" charset="0"/>
                <a:ea typeface="+mn-ea"/>
                <a:cs typeface="Arial" panose="020B0604020202020204" pitchFamily="34" charset="0"/>
              </a:defRPr>
            </a:lvl3pPr>
            <a:lvl4pPr algn="l" rtl="0" eaLnBrk="1" fontAlgn="base" hangingPunct="1">
              <a:lnSpc>
                <a:spcPct val="90000"/>
              </a:lnSpc>
              <a:spcBef>
                <a:spcPts val="500"/>
              </a:spcBef>
              <a:spcAft>
                <a:spcPct val="0"/>
              </a:spcAft>
              <a:buClr>
                <a:srgbClr val="C5DC6F"/>
              </a:buClr>
              <a:buFont typeface="Wingdings" panose="05000000000000000000" pitchFamily="2" charset="2"/>
              <a:defRPr kern="1200">
                <a:solidFill>
                  <a:srgbClr val="595959"/>
                </a:solidFill>
                <a:latin typeface="Arial" panose="020B0604020202020204" pitchFamily="34" charset="0"/>
                <a:ea typeface="+mn-ea"/>
                <a:cs typeface="Arial" panose="020B0604020202020204" pitchFamily="34" charset="0"/>
              </a:defRPr>
            </a:lvl4pPr>
            <a:lvl5pPr marL="46038" algn="l" rtl="0" eaLnBrk="1" fontAlgn="base" hangingPunct="1">
              <a:lnSpc>
                <a:spcPct val="90000"/>
              </a:lnSpc>
              <a:spcBef>
                <a:spcPts val="500"/>
              </a:spcBef>
              <a:spcAft>
                <a:spcPct val="0"/>
              </a:spcAft>
              <a:defRPr u="sng" kern="1200">
                <a:solidFill>
                  <a:srgbClr val="005D7D"/>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r-CA">
                <a:latin typeface="+mn-lt"/>
                <a:ea typeface="Verdana" panose="020B0604030504040204" pitchFamily="34" charset="0"/>
                <a:cs typeface="Verdana" panose="020B0604030504040204" pitchFamily="34" charset="0"/>
              </a:rPr>
              <a:t>Examen d’inscription</a:t>
            </a:r>
          </a:p>
        </p:txBody>
      </p:sp>
      <p:grpSp>
        <p:nvGrpSpPr>
          <p:cNvPr id="154" name="Group 153">
            <a:extLst>
              <a:ext uri="{FF2B5EF4-FFF2-40B4-BE49-F238E27FC236}">
                <a16:creationId xmlns:a16="http://schemas.microsoft.com/office/drawing/2014/main" id="{53C4EF15-7E54-2E69-2142-12D18C0C38D3}"/>
              </a:ext>
              <a:ext uri="{C183D7F6-B498-43B3-948B-1728B52AA6E4}">
                <adec:decorative xmlns:adec="http://schemas.microsoft.com/office/drawing/2017/decorative" val="1"/>
              </a:ext>
            </a:extLst>
          </p:cNvPr>
          <p:cNvGrpSpPr/>
          <p:nvPr/>
        </p:nvGrpSpPr>
        <p:grpSpPr>
          <a:xfrm>
            <a:off x="2228931" y="4233908"/>
            <a:ext cx="1095375" cy="866870"/>
            <a:chOff x="5548312" y="2995516"/>
            <a:chExt cx="1095375" cy="866870"/>
          </a:xfrm>
        </p:grpSpPr>
        <p:sp>
          <p:nvSpPr>
            <p:cNvPr id="140" name="Freeform: Shape 139">
              <a:extLst>
                <a:ext uri="{FF2B5EF4-FFF2-40B4-BE49-F238E27FC236}">
                  <a16:creationId xmlns:a16="http://schemas.microsoft.com/office/drawing/2014/main" id="{23C763AA-A709-CA1A-6CC3-8ACD97C0C4BE}"/>
                </a:ext>
              </a:extLst>
            </p:cNvPr>
            <p:cNvSpPr/>
            <p:nvPr/>
          </p:nvSpPr>
          <p:spPr>
            <a:xfrm>
              <a:off x="6481380" y="2995612"/>
              <a:ext cx="9048" cy="476"/>
            </a:xfrm>
            <a:custGeom>
              <a:avLst/>
              <a:gdLst>
                <a:gd name="connsiteX0" fmla="*/ 0 w 9048"/>
                <a:gd name="connsiteY0" fmla="*/ 0 h 476"/>
                <a:gd name="connsiteX1" fmla="*/ 0 w 9048"/>
                <a:gd name="connsiteY1" fmla="*/ 0 h 476"/>
                <a:gd name="connsiteX2" fmla="*/ 9049 w 9048"/>
                <a:gd name="connsiteY2" fmla="*/ 476 h 476"/>
                <a:gd name="connsiteX3" fmla="*/ 0 w 9048"/>
                <a:gd name="connsiteY3" fmla="*/ 0 h 476"/>
              </a:gdLst>
              <a:ahLst/>
              <a:cxnLst>
                <a:cxn ang="0">
                  <a:pos x="connsiteX0" y="connsiteY0"/>
                </a:cxn>
                <a:cxn ang="0">
                  <a:pos x="connsiteX1" y="connsiteY1"/>
                </a:cxn>
                <a:cxn ang="0">
                  <a:pos x="connsiteX2" y="connsiteY2"/>
                </a:cxn>
                <a:cxn ang="0">
                  <a:pos x="connsiteX3" y="connsiteY3"/>
                </a:cxn>
              </a:cxnLst>
              <a:rect l="l" t="t" r="r" b="b"/>
              <a:pathLst>
                <a:path w="9048" h="476">
                  <a:moveTo>
                    <a:pt x="0" y="0"/>
                  </a:moveTo>
                  <a:lnTo>
                    <a:pt x="0" y="0"/>
                  </a:lnTo>
                  <a:cubicBezTo>
                    <a:pt x="3048" y="0"/>
                    <a:pt x="6096" y="191"/>
                    <a:pt x="9049" y="476"/>
                  </a:cubicBezTo>
                  <a:cubicBezTo>
                    <a:pt x="6096" y="191"/>
                    <a:pt x="3048" y="0"/>
                    <a:pt x="0" y="0"/>
                  </a:cubicBezTo>
                  <a:close/>
                </a:path>
              </a:pathLst>
            </a:custGeom>
            <a:solidFill>
              <a:srgbClr val="FFFFFF"/>
            </a:solidFill>
            <a:ln w="9525" cap="flat">
              <a:no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id="{9C8A9AEE-9B6B-3512-8BAA-1E37E3077557}"/>
                </a:ext>
              </a:extLst>
            </p:cNvPr>
            <p:cNvSpPr/>
            <p:nvPr/>
          </p:nvSpPr>
          <p:spPr>
            <a:xfrm>
              <a:off x="5701569" y="2995612"/>
              <a:ext cx="9048" cy="476"/>
            </a:xfrm>
            <a:custGeom>
              <a:avLst/>
              <a:gdLst>
                <a:gd name="connsiteX0" fmla="*/ 9049 w 9048"/>
                <a:gd name="connsiteY0" fmla="*/ 0 h 476"/>
                <a:gd name="connsiteX1" fmla="*/ 0 w 9048"/>
                <a:gd name="connsiteY1" fmla="*/ 476 h 476"/>
                <a:gd name="connsiteX2" fmla="*/ 9049 w 9048"/>
                <a:gd name="connsiteY2" fmla="*/ 0 h 476"/>
                <a:gd name="connsiteX3" fmla="*/ 9049 w 9048"/>
                <a:gd name="connsiteY3" fmla="*/ 0 h 476"/>
              </a:gdLst>
              <a:ahLst/>
              <a:cxnLst>
                <a:cxn ang="0">
                  <a:pos x="connsiteX0" y="connsiteY0"/>
                </a:cxn>
                <a:cxn ang="0">
                  <a:pos x="connsiteX1" y="connsiteY1"/>
                </a:cxn>
                <a:cxn ang="0">
                  <a:pos x="connsiteX2" y="connsiteY2"/>
                </a:cxn>
                <a:cxn ang="0">
                  <a:pos x="connsiteX3" y="connsiteY3"/>
                </a:cxn>
              </a:cxnLst>
              <a:rect l="l" t="t" r="r" b="b"/>
              <a:pathLst>
                <a:path w="9048" h="476">
                  <a:moveTo>
                    <a:pt x="9049" y="0"/>
                  </a:moveTo>
                  <a:cubicBezTo>
                    <a:pt x="6001" y="0"/>
                    <a:pt x="2953" y="191"/>
                    <a:pt x="0" y="476"/>
                  </a:cubicBezTo>
                  <a:cubicBezTo>
                    <a:pt x="2953" y="191"/>
                    <a:pt x="6001" y="0"/>
                    <a:pt x="9049" y="0"/>
                  </a:cubicBezTo>
                  <a:lnTo>
                    <a:pt x="9049" y="0"/>
                  </a:lnTo>
                  <a:close/>
                </a:path>
              </a:pathLst>
            </a:custGeom>
            <a:solidFill>
              <a:srgbClr val="FFFFFF"/>
            </a:solidFill>
            <a:ln w="9525" cap="flat">
              <a:noFill/>
              <a:prstDash val="solid"/>
              <a:miter/>
            </a:ln>
          </p:spPr>
          <p:txBody>
            <a:bodyPr rtlCol="0" anchor="ctr"/>
            <a:lstStyle/>
            <a:p>
              <a:endParaRPr lang="en-US"/>
            </a:p>
          </p:txBody>
        </p:sp>
        <p:sp>
          <p:nvSpPr>
            <p:cNvPr id="142" name="Freeform: Shape 141">
              <a:extLst>
                <a:ext uri="{FF2B5EF4-FFF2-40B4-BE49-F238E27FC236}">
                  <a16:creationId xmlns:a16="http://schemas.microsoft.com/office/drawing/2014/main" id="{FA7E0EAB-2399-DB34-DB65-70951F752D5B}"/>
                </a:ext>
              </a:extLst>
            </p:cNvPr>
            <p:cNvSpPr/>
            <p:nvPr/>
          </p:nvSpPr>
          <p:spPr>
            <a:xfrm>
              <a:off x="5595937" y="3701986"/>
              <a:ext cx="1000125" cy="112775"/>
            </a:xfrm>
            <a:custGeom>
              <a:avLst/>
              <a:gdLst>
                <a:gd name="connsiteX0" fmla="*/ 992505 w 1000125"/>
                <a:gd name="connsiteY0" fmla="*/ 0 h 112775"/>
                <a:gd name="connsiteX1" fmla="*/ 625126 w 1000125"/>
                <a:gd name="connsiteY1" fmla="*/ 0 h 112775"/>
                <a:gd name="connsiteX2" fmla="*/ 606457 w 1000125"/>
                <a:gd name="connsiteY2" fmla="*/ 7334 h 112775"/>
                <a:gd name="connsiteX3" fmla="*/ 603980 w 1000125"/>
                <a:gd name="connsiteY3" fmla="*/ 9620 h 112775"/>
                <a:gd name="connsiteX4" fmla="*/ 552831 w 1000125"/>
                <a:gd name="connsiteY4" fmla="*/ 29718 h 112775"/>
                <a:gd name="connsiteX5" fmla="*/ 446437 w 1000125"/>
                <a:gd name="connsiteY5" fmla="*/ 29718 h 112775"/>
                <a:gd name="connsiteX6" fmla="*/ 393478 w 1000125"/>
                <a:gd name="connsiteY6" fmla="*/ 7906 h 112775"/>
                <a:gd name="connsiteX7" fmla="*/ 374142 w 1000125"/>
                <a:gd name="connsiteY7" fmla="*/ 0 h 112775"/>
                <a:gd name="connsiteX8" fmla="*/ 7620 w 1000125"/>
                <a:gd name="connsiteY8" fmla="*/ 0 h 112775"/>
                <a:gd name="connsiteX9" fmla="*/ 0 w 1000125"/>
                <a:gd name="connsiteY9" fmla="*/ 7334 h 112775"/>
                <a:gd name="connsiteX10" fmla="*/ 106585 w 1000125"/>
                <a:gd name="connsiteY10" fmla="*/ 112776 h 112775"/>
                <a:gd name="connsiteX11" fmla="*/ 893540 w 1000125"/>
                <a:gd name="connsiteY11" fmla="*/ 112776 h 112775"/>
                <a:gd name="connsiteX12" fmla="*/ 1000125 w 1000125"/>
                <a:gd name="connsiteY12" fmla="*/ 7334 h 112775"/>
                <a:gd name="connsiteX13" fmla="*/ 992505 w 1000125"/>
                <a:gd name="connsiteY13" fmla="*/ 0 h 112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0125" h="112775">
                  <a:moveTo>
                    <a:pt x="992505" y="0"/>
                  </a:moveTo>
                  <a:lnTo>
                    <a:pt x="625126" y="0"/>
                  </a:lnTo>
                  <a:cubicBezTo>
                    <a:pt x="618173" y="0"/>
                    <a:pt x="611505" y="2572"/>
                    <a:pt x="606457" y="7334"/>
                  </a:cubicBezTo>
                  <a:lnTo>
                    <a:pt x="603980" y="9620"/>
                  </a:lnTo>
                  <a:cubicBezTo>
                    <a:pt x="590074" y="22574"/>
                    <a:pt x="571881" y="29718"/>
                    <a:pt x="552831" y="29718"/>
                  </a:cubicBezTo>
                  <a:lnTo>
                    <a:pt x="446437" y="29718"/>
                  </a:lnTo>
                  <a:cubicBezTo>
                    <a:pt x="426720" y="29718"/>
                    <a:pt x="407384" y="21812"/>
                    <a:pt x="393478" y="7906"/>
                  </a:cubicBezTo>
                  <a:cubicBezTo>
                    <a:pt x="388430" y="2857"/>
                    <a:pt x="381381" y="0"/>
                    <a:pt x="374142" y="0"/>
                  </a:cubicBezTo>
                  <a:lnTo>
                    <a:pt x="7620" y="0"/>
                  </a:lnTo>
                  <a:cubicBezTo>
                    <a:pt x="3429" y="0"/>
                    <a:pt x="0" y="3334"/>
                    <a:pt x="0" y="7334"/>
                  </a:cubicBezTo>
                  <a:cubicBezTo>
                    <a:pt x="0" y="65437"/>
                    <a:pt x="47816" y="112776"/>
                    <a:pt x="106585" y="112776"/>
                  </a:cubicBezTo>
                  <a:lnTo>
                    <a:pt x="893540" y="112776"/>
                  </a:lnTo>
                  <a:cubicBezTo>
                    <a:pt x="952310" y="112776"/>
                    <a:pt x="1000125" y="65532"/>
                    <a:pt x="1000125" y="7334"/>
                  </a:cubicBezTo>
                  <a:cubicBezTo>
                    <a:pt x="1000125" y="3238"/>
                    <a:pt x="996696" y="0"/>
                    <a:pt x="992505" y="0"/>
                  </a:cubicBezTo>
                  <a:close/>
                </a:path>
              </a:pathLst>
            </a:custGeom>
            <a:solidFill>
              <a:srgbClr val="C5DC6F"/>
            </a:solidFill>
            <a:ln w="9525" cap="flat">
              <a:noFill/>
              <a:prstDash val="solid"/>
              <a:miter/>
            </a:ln>
          </p:spPr>
          <p:txBody>
            <a:bodyPr rtlCol="0" anchor="ctr"/>
            <a:lstStyle/>
            <a:p>
              <a:endParaRPr lang="en-US"/>
            </a:p>
          </p:txBody>
        </p:sp>
        <p:grpSp>
          <p:nvGrpSpPr>
            <p:cNvPr id="143" name="Graphic 137">
              <a:extLst>
                <a:ext uri="{FF2B5EF4-FFF2-40B4-BE49-F238E27FC236}">
                  <a16:creationId xmlns:a16="http://schemas.microsoft.com/office/drawing/2014/main" id="{FDEEA146-1936-73CC-0475-6CABEE7C9424}"/>
                </a:ext>
              </a:extLst>
            </p:cNvPr>
            <p:cNvGrpSpPr/>
            <p:nvPr/>
          </p:nvGrpSpPr>
          <p:grpSpPr>
            <a:xfrm>
              <a:off x="5548312" y="2995516"/>
              <a:ext cx="1095375" cy="866870"/>
              <a:chOff x="5548312" y="2995516"/>
              <a:chExt cx="1095375" cy="866870"/>
            </a:xfrm>
          </p:grpSpPr>
          <p:sp>
            <p:nvSpPr>
              <p:cNvPr id="144" name="Freeform: Shape 143">
                <a:extLst>
                  <a:ext uri="{FF2B5EF4-FFF2-40B4-BE49-F238E27FC236}">
                    <a16:creationId xmlns:a16="http://schemas.microsoft.com/office/drawing/2014/main" id="{DAF61A05-E9EB-8C60-1868-DB20DA34C8B9}"/>
                  </a:ext>
                </a:extLst>
              </p:cNvPr>
              <p:cNvSpPr/>
              <p:nvPr/>
            </p:nvSpPr>
            <p:spPr>
              <a:xfrm>
                <a:off x="5595937" y="3701986"/>
                <a:ext cx="1000125" cy="112775"/>
              </a:xfrm>
              <a:custGeom>
                <a:avLst/>
                <a:gdLst>
                  <a:gd name="connsiteX0" fmla="*/ 992505 w 1000125"/>
                  <a:gd name="connsiteY0" fmla="*/ 0 h 112775"/>
                  <a:gd name="connsiteX1" fmla="*/ 625126 w 1000125"/>
                  <a:gd name="connsiteY1" fmla="*/ 0 h 112775"/>
                  <a:gd name="connsiteX2" fmla="*/ 606457 w 1000125"/>
                  <a:gd name="connsiteY2" fmla="*/ 7334 h 112775"/>
                  <a:gd name="connsiteX3" fmla="*/ 603980 w 1000125"/>
                  <a:gd name="connsiteY3" fmla="*/ 9620 h 112775"/>
                  <a:gd name="connsiteX4" fmla="*/ 552831 w 1000125"/>
                  <a:gd name="connsiteY4" fmla="*/ 29718 h 112775"/>
                  <a:gd name="connsiteX5" fmla="*/ 446437 w 1000125"/>
                  <a:gd name="connsiteY5" fmla="*/ 29718 h 112775"/>
                  <a:gd name="connsiteX6" fmla="*/ 393478 w 1000125"/>
                  <a:gd name="connsiteY6" fmla="*/ 7906 h 112775"/>
                  <a:gd name="connsiteX7" fmla="*/ 374142 w 1000125"/>
                  <a:gd name="connsiteY7" fmla="*/ 0 h 112775"/>
                  <a:gd name="connsiteX8" fmla="*/ 7620 w 1000125"/>
                  <a:gd name="connsiteY8" fmla="*/ 0 h 112775"/>
                  <a:gd name="connsiteX9" fmla="*/ 0 w 1000125"/>
                  <a:gd name="connsiteY9" fmla="*/ 7334 h 112775"/>
                  <a:gd name="connsiteX10" fmla="*/ 106585 w 1000125"/>
                  <a:gd name="connsiteY10" fmla="*/ 112776 h 112775"/>
                  <a:gd name="connsiteX11" fmla="*/ 893540 w 1000125"/>
                  <a:gd name="connsiteY11" fmla="*/ 112776 h 112775"/>
                  <a:gd name="connsiteX12" fmla="*/ 1000125 w 1000125"/>
                  <a:gd name="connsiteY12" fmla="*/ 7334 h 112775"/>
                  <a:gd name="connsiteX13" fmla="*/ 992505 w 1000125"/>
                  <a:gd name="connsiteY13" fmla="*/ 0 h 112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0125" h="112775">
                    <a:moveTo>
                      <a:pt x="992505" y="0"/>
                    </a:moveTo>
                    <a:lnTo>
                      <a:pt x="625126" y="0"/>
                    </a:lnTo>
                    <a:cubicBezTo>
                      <a:pt x="618173" y="0"/>
                      <a:pt x="611505" y="2572"/>
                      <a:pt x="606457" y="7334"/>
                    </a:cubicBezTo>
                    <a:lnTo>
                      <a:pt x="603980" y="9620"/>
                    </a:lnTo>
                    <a:cubicBezTo>
                      <a:pt x="590074" y="22574"/>
                      <a:pt x="571881" y="29718"/>
                      <a:pt x="552831" y="29718"/>
                    </a:cubicBezTo>
                    <a:lnTo>
                      <a:pt x="446437" y="29718"/>
                    </a:lnTo>
                    <a:cubicBezTo>
                      <a:pt x="426720" y="29718"/>
                      <a:pt x="407384" y="21812"/>
                      <a:pt x="393478" y="7906"/>
                    </a:cubicBezTo>
                    <a:cubicBezTo>
                      <a:pt x="388430" y="2857"/>
                      <a:pt x="381381" y="0"/>
                      <a:pt x="374142" y="0"/>
                    </a:cubicBezTo>
                    <a:lnTo>
                      <a:pt x="7620" y="0"/>
                    </a:lnTo>
                    <a:cubicBezTo>
                      <a:pt x="3429" y="0"/>
                      <a:pt x="0" y="3334"/>
                      <a:pt x="0" y="7334"/>
                    </a:cubicBezTo>
                    <a:cubicBezTo>
                      <a:pt x="0" y="65437"/>
                      <a:pt x="47816" y="112776"/>
                      <a:pt x="106585" y="112776"/>
                    </a:cubicBezTo>
                    <a:lnTo>
                      <a:pt x="893540" y="112776"/>
                    </a:lnTo>
                    <a:cubicBezTo>
                      <a:pt x="952310" y="112776"/>
                      <a:pt x="1000125" y="65532"/>
                      <a:pt x="1000125" y="7334"/>
                    </a:cubicBezTo>
                    <a:cubicBezTo>
                      <a:pt x="1000125" y="3238"/>
                      <a:pt x="996696" y="0"/>
                      <a:pt x="992505" y="0"/>
                    </a:cubicBezTo>
                    <a:close/>
                  </a:path>
                </a:pathLst>
              </a:custGeom>
              <a:noFill/>
              <a:ln w="9525" cap="flat">
                <a:noFill/>
                <a:prstDash val="solid"/>
                <a:miter/>
              </a:ln>
            </p:spPr>
            <p:txBody>
              <a:bodyPr rtlCol="0" anchor="ctr"/>
              <a:lstStyle/>
              <a:p>
                <a:endParaRPr lang="en-US"/>
              </a:p>
            </p:txBody>
          </p:sp>
          <p:sp>
            <p:nvSpPr>
              <p:cNvPr id="145" name="Freeform: Shape 144">
                <a:extLst>
                  <a:ext uri="{FF2B5EF4-FFF2-40B4-BE49-F238E27FC236}">
                    <a16:creationId xmlns:a16="http://schemas.microsoft.com/office/drawing/2014/main" id="{F04FBD25-B3C7-0FA7-C6CE-A395AE19B068}"/>
                  </a:ext>
                </a:extLst>
              </p:cNvPr>
              <p:cNvSpPr/>
              <p:nvPr/>
            </p:nvSpPr>
            <p:spPr>
              <a:xfrm>
                <a:off x="5622226" y="3043237"/>
                <a:ext cx="947546" cy="640841"/>
              </a:xfrm>
              <a:custGeom>
                <a:avLst/>
                <a:gdLst>
                  <a:gd name="connsiteX0" fmla="*/ 400717 w 947546"/>
                  <a:gd name="connsiteY0" fmla="*/ 632936 h 640841"/>
                  <a:gd name="connsiteX1" fmla="*/ 420053 w 947546"/>
                  <a:gd name="connsiteY1" fmla="*/ 640842 h 640841"/>
                  <a:gd name="connsiteX2" fmla="*/ 526447 w 947546"/>
                  <a:gd name="connsiteY2" fmla="*/ 640842 h 640841"/>
                  <a:gd name="connsiteX3" fmla="*/ 545116 w 947546"/>
                  <a:gd name="connsiteY3" fmla="*/ 633508 h 640841"/>
                  <a:gd name="connsiteX4" fmla="*/ 547592 w 947546"/>
                  <a:gd name="connsiteY4" fmla="*/ 631222 h 640841"/>
                  <a:gd name="connsiteX5" fmla="*/ 598742 w 947546"/>
                  <a:gd name="connsiteY5" fmla="*/ 611124 h 640841"/>
                  <a:gd name="connsiteX6" fmla="*/ 947547 w 947546"/>
                  <a:gd name="connsiteY6" fmla="*/ 611124 h 640841"/>
                  <a:gd name="connsiteX7" fmla="*/ 947547 w 947546"/>
                  <a:gd name="connsiteY7" fmla="*/ 581025 h 640841"/>
                  <a:gd name="connsiteX8" fmla="*/ 923735 w 947546"/>
                  <a:gd name="connsiteY8" fmla="*/ 557213 h 640841"/>
                  <a:gd name="connsiteX9" fmla="*/ 923735 w 947546"/>
                  <a:gd name="connsiteY9" fmla="*/ 63722 h 640841"/>
                  <a:gd name="connsiteX10" fmla="*/ 859155 w 947546"/>
                  <a:gd name="connsiteY10" fmla="*/ 0 h 640841"/>
                  <a:gd name="connsiteX11" fmla="*/ 88392 w 947546"/>
                  <a:gd name="connsiteY11" fmla="*/ 0 h 640841"/>
                  <a:gd name="connsiteX12" fmla="*/ 23813 w 947546"/>
                  <a:gd name="connsiteY12" fmla="*/ 63722 h 640841"/>
                  <a:gd name="connsiteX13" fmla="*/ 23813 w 947546"/>
                  <a:gd name="connsiteY13" fmla="*/ 557117 h 640841"/>
                  <a:gd name="connsiteX14" fmla="*/ 0 w 947546"/>
                  <a:gd name="connsiteY14" fmla="*/ 580930 h 640841"/>
                  <a:gd name="connsiteX15" fmla="*/ 0 w 947546"/>
                  <a:gd name="connsiteY15" fmla="*/ 580930 h 640841"/>
                  <a:gd name="connsiteX16" fmla="*/ 0 w 947546"/>
                  <a:gd name="connsiteY16" fmla="*/ 611029 h 640841"/>
                  <a:gd name="connsiteX17" fmla="*/ 347853 w 947546"/>
                  <a:gd name="connsiteY17" fmla="*/ 611029 h 640841"/>
                  <a:gd name="connsiteX18" fmla="*/ 400812 w 947546"/>
                  <a:gd name="connsiteY18" fmla="*/ 632841 h 640841"/>
                  <a:gd name="connsiteX19" fmla="*/ 439293 w 947546"/>
                  <a:gd name="connsiteY19" fmla="*/ 108109 h 640841"/>
                  <a:gd name="connsiteX20" fmla="*/ 779717 w 947546"/>
                  <a:gd name="connsiteY20" fmla="*/ 108109 h 640841"/>
                  <a:gd name="connsiteX21" fmla="*/ 803529 w 947546"/>
                  <a:gd name="connsiteY21" fmla="*/ 131921 h 640841"/>
                  <a:gd name="connsiteX22" fmla="*/ 779717 w 947546"/>
                  <a:gd name="connsiteY22" fmla="*/ 155734 h 640841"/>
                  <a:gd name="connsiteX23" fmla="*/ 439293 w 947546"/>
                  <a:gd name="connsiteY23" fmla="*/ 155734 h 640841"/>
                  <a:gd name="connsiteX24" fmla="*/ 415481 w 947546"/>
                  <a:gd name="connsiteY24" fmla="*/ 131921 h 640841"/>
                  <a:gd name="connsiteX25" fmla="*/ 439293 w 947546"/>
                  <a:gd name="connsiteY25" fmla="*/ 108109 h 640841"/>
                  <a:gd name="connsiteX26" fmla="*/ 439293 w 947546"/>
                  <a:gd name="connsiteY26" fmla="*/ 205073 h 640841"/>
                  <a:gd name="connsiteX27" fmla="*/ 779717 w 947546"/>
                  <a:gd name="connsiteY27" fmla="*/ 205073 h 640841"/>
                  <a:gd name="connsiteX28" fmla="*/ 803529 w 947546"/>
                  <a:gd name="connsiteY28" fmla="*/ 228886 h 640841"/>
                  <a:gd name="connsiteX29" fmla="*/ 779717 w 947546"/>
                  <a:gd name="connsiteY29" fmla="*/ 252698 h 640841"/>
                  <a:gd name="connsiteX30" fmla="*/ 439293 w 947546"/>
                  <a:gd name="connsiteY30" fmla="*/ 252698 h 640841"/>
                  <a:gd name="connsiteX31" fmla="*/ 415481 w 947546"/>
                  <a:gd name="connsiteY31" fmla="*/ 228886 h 640841"/>
                  <a:gd name="connsiteX32" fmla="*/ 439293 w 947546"/>
                  <a:gd name="connsiteY32" fmla="*/ 205073 h 640841"/>
                  <a:gd name="connsiteX33" fmla="*/ 439293 w 947546"/>
                  <a:gd name="connsiteY33" fmla="*/ 367760 h 640841"/>
                  <a:gd name="connsiteX34" fmla="*/ 779717 w 947546"/>
                  <a:gd name="connsiteY34" fmla="*/ 367760 h 640841"/>
                  <a:gd name="connsiteX35" fmla="*/ 803529 w 947546"/>
                  <a:gd name="connsiteY35" fmla="*/ 391573 h 640841"/>
                  <a:gd name="connsiteX36" fmla="*/ 779717 w 947546"/>
                  <a:gd name="connsiteY36" fmla="*/ 415385 h 640841"/>
                  <a:gd name="connsiteX37" fmla="*/ 439293 w 947546"/>
                  <a:gd name="connsiteY37" fmla="*/ 415385 h 640841"/>
                  <a:gd name="connsiteX38" fmla="*/ 415481 w 947546"/>
                  <a:gd name="connsiteY38" fmla="*/ 391573 h 640841"/>
                  <a:gd name="connsiteX39" fmla="*/ 439293 w 947546"/>
                  <a:gd name="connsiteY39" fmla="*/ 367760 h 640841"/>
                  <a:gd name="connsiteX40" fmla="*/ 439293 w 947546"/>
                  <a:gd name="connsiteY40" fmla="*/ 464630 h 640841"/>
                  <a:gd name="connsiteX41" fmla="*/ 779717 w 947546"/>
                  <a:gd name="connsiteY41" fmla="*/ 464630 h 640841"/>
                  <a:gd name="connsiteX42" fmla="*/ 803529 w 947546"/>
                  <a:gd name="connsiteY42" fmla="*/ 488442 h 640841"/>
                  <a:gd name="connsiteX43" fmla="*/ 779717 w 947546"/>
                  <a:gd name="connsiteY43" fmla="*/ 512255 h 640841"/>
                  <a:gd name="connsiteX44" fmla="*/ 439293 w 947546"/>
                  <a:gd name="connsiteY44" fmla="*/ 512255 h 640841"/>
                  <a:gd name="connsiteX45" fmla="*/ 415481 w 947546"/>
                  <a:gd name="connsiteY45" fmla="*/ 488442 h 640841"/>
                  <a:gd name="connsiteX46" fmla="*/ 439293 w 947546"/>
                  <a:gd name="connsiteY46" fmla="*/ 464630 h 640841"/>
                  <a:gd name="connsiteX47" fmla="*/ 321850 w 947546"/>
                  <a:gd name="connsiteY47" fmla="*/ 407289 h 640841"/>
                  <a:gd name="connsiteX48" fmla="*/ 241363 w 947546"/>
                  <a:gd name="connsiteY48" fmla="*/ 498539 h 640841"/>
                  <a:gd name="connsiteX49" fmla="*/ 223456 w 947546"/>
                  <a:gd name="connsiteY49" fmla="*/ 506635 h 640841"/>
                  <a:gd name="connsiteX50" fmla="*/ 207836 w 947546"/>
                  <a:gd name="connsiteY50" fmla="*/ 500825 h 640841"/>
                  <a:gd name="connsiteX51" fmla="*/ 152114 w 947546"/>
                  <a:gd name="connsiteY51" fmla="*/ 452533 h 640841"/>
                  <a:gd name="connsiteX52" fmla="*/ 149733 w 947546"/>
                  <a:gd name="connsiteY52" fmla="*/ 418910 h 640841"/>
                  <a:gd name="connsiteX53" fmla="*/ 183356 w 947546"/>
                  <a:gd name="connsiteY53" fmla="*/ 416528 h 640841"/>
                  <a:gd name="connsiteX54" fmla="*/ 221266 w 947546"/>
                  <a:gd name="connsiteY54" fmla="*/ 449390 h 640841"/>
                  <a:gd name="connsiteX55" fmla="*/ 286131 w 947546"/>
                  <a:gd name="connsiteY55" fmla="*/ 375857 h 640841"/>
                  <a:gd name="connsiteX56" fmla="*/ 319754 w 947546"/>
                  <a:gd name="connsiteY56" fmla="*/ 373761 h 640841"/>
                  <a:gd name="connsiteX57" fmla="*/ 321850 w 947546"/>
                  <a:gd name="connsiteY57" fmla="*/ 407384 h 640841"/>
                  <a:gd name="connsiteX58" fmla="*/ 321850 w 947546"/>
                  <a:gd name="connsiteY58" fmla="*/ 146114 h 640841"/>
                  <a:gd name="connsiteX59" fmla="*/ 241363 w 947546"/>
                  <a:gd name="connsiteY59" fmla="*/ 237363 h 640841"/>
                  <a:gd name="connsiteX60" fmla="*/ 223456 w 947546"/>
                  <a:gd name="connsiteY60" fmla="*/ 245459 h 640841"/>
                  <a:gd name="connsiteX61" fmla="*/ 207836 w 947546"/>
                  <a:gd name="connsiteY61" fmla="*/ 239649 h 640841"/>
                  <a:gd name="connsiteX62" fmla="*/ 152114 w 947546"/>
                  <a:gd name="connsiteY62" fmla="*/ 191357 h 640841"/>
                  <a:gd name="connsiteX63" fmla="*/ 149733 w 947546"/>
                  <a:gd name="connsiteY63" fmla="*/ 157734 h 640841"/>
                  <a:gd name="connsiteX64" fmla="*/ 183356 w 947546"/>
                  <a:gd name="connsiteY64" fmla="*/ 155353 h 640841"/>
                  <a:gd name="connsiteX65" fmla="*/ 221266 w 947546"/>
                  <a:gd name="connsiteY65" fmla="*/ 188214 h 640841"/>
                  <a:gd name="connsiteX66" fmla="*/ 286131 w 947546"/>
                  <a:gd name="connsiteY66" fmla="*/ 114681 h 640841"/>
                  <a:gd name="connsiteX67" fmla="*/ 319754 w 947546"/>
                  <a:gd name="connsiteY67" fmla="*/ 112586 h 640841"/>
                  <a:gd name="connsiteX68" fmla="*/ 321850 w 947546"/>
                  <a:gd name="connsiteY68" fmla="*/ 146209 h 640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947546" h="640841">
                    <a:moveTo>
                      <a:pt x="400717" y="632936"/>
                    </a:moveTo>
                    <a:cubicBezTo>
                      <a:pt x="405765" y="637985"/>
                      <a:pt x="412813" y="640842"/>
                      <a:pt x="420053" y="640842"/>
                    </a:cubicBezTo>
                    <a:lnTo>
                      <a:pt x="526447" y="640842"/>
                    </a:lnTo>
                    <a:cubicBezTo>
                      <a:pt x="533400" y="640842"/>
                      <a:pt x="540068" y="638270"/>
                      <a:pt x="545116" y="633508"/>
                    </a:cubicBezTo>
                    <a:lnTo>
                      <a:pt x="547592" y="631222"/>
                    </a:lnTo>
                    <a:cubicBezTo>
                      <a:pt x="561499" y="618268"/>
                      <a:pt x="579692" y="611124"/>
                      <a:pt x="598742" y="611124"/>
                    </a:cubicBezTo>
                    <a:lnTo>
                      <a:pt x="947547" y="611124"/>
                    </a:lnTo>
                    <a:lnTo>
                      <a:pt x="947547" y="581025"/>
                    </a:lnTo>
                    <a:cubicBezTo>
                      <a:pt x="934403" y="581025"/>
                      <a:pt x="923735" y="570357"/>
                      <a:pt x="923735" y="557213"/>
                    </a:cubicBezTo>
                    <a:lnTo>
                      <a:pt x="923735" y="63722"/>
                    </a:lnTo>
                    <a:cubicBezTo>
                      <a:pt x="923735" y="28575"/>
                      <a:pt x="894779" y="0"/>
                      <a:pt x="859155" y="0"/>
                    </a:cubicBezTo>
                    <a:lnTo>
                      <a:pt x="88392" y="0"/>
                    </a:lnTo>
                    <a:cubicBezTo>
                      <a:pt x="52769" y="0"/>
                      <a:pt x="23813" y="28575"/>
                      <a:pt x="23813" y="63722"/>
                    </a:cubicBezTo>
                    <a:lnTo>
                      <a:pt x="23813" y="557117"/>
                    </a:lnTo>
                    <a:cubicBezTo>
                      <a:pt x="23813" y="570262"/>
                      <a:pt x="13145" y="580930"/>
                      <a:pt x="0" y="580930"/>
                    </a:cubicBezTo>
                    <a:lnTo>
                      <a:pt x="0" y="580930"/>
                    </a:lnTo>
                    <a:lnTo>
                      <a:pt x="0" y="611029"/>
                    </a:lnTo>
                    <a:lnTo>
                      <a:pt x="347853" y="611029"/>
                    </a:lnTo>
                    <a:cubicBezTo>
                      <a:pt x="367856" y="611029"/>
                      <a:pt x="386620" y="618744"/>
                      <a:pt x="400812" y="632841"/>
                    </a:cubicBezTo>
                    <a:close/>
                    <a:moveTo>
                      <a:pt x="439293" y="108109"/>
                    </a:moveTo>
                    <a:lnTo>
                      <a:pt x="779717" y="108109"/>
                    </a:lnTo>
                    <a:cubicBezTo>
                      <a:pt x="792861" y="108109"/>
                      <a:pt x="803529" y="118777"/>
                      <a:pt x="803529" y="131921"/>
                    </a:cubicBezTo>
                    <a:cubicBezTo>
                      <a:pt x="803529" y="145066"/>
                      <a:pt x="792861" y="155734"/>
                      <a:pt x="779717" y="155734"/>
                    </a:cubicBezTo>
                    <a:lnTo>
                      <a:pt x="439293" y="155734"/>
                    </a:lnTo>
                    <a:cubicBezTo>
                      <a:pt x="426149" y="155734"/>
                      <a:pt x="415481" y="145066"/>
                      <a:pt x="415481" y="131921"/>
                    </a:cubicBezTo>
                    <a:cubicBezTo>
                      <a:pt x="415481" y="118777"/>
                      <a:pt x="426149" y="108109"/>
                      <a:pt x="439293" y="108109"/>
                    </a:cubicBezTo>
                    <a:close/>
                    <a:moveTo>
                      <a:pt x="439293" y="205073"/>
                    </a:moveTo>
                    <a:lnTo>
                      <a:pt x="779717" y="205073"/>
                    </a:lnTo>
                    <a:cubicBezTo>
                      <a:pt x="792861" y="205073"/>
                      <a:pt x="803529" y="215741"/>
                      <a:pt x="803529" y="228886"/>
                    </a:cubicBezTo>
                    <a:cubicBezTo>
                      <a:pt x="803529" y="242030"/>
                      <a:pt x="792861" y="252698"/>
                      <a:pt x="779717" y="252698"/>
                    </a:cubicBezTo>
                    <a:lnTo>
                      <a:pt x="439293" y="252698"/>
                    </a:lnTo>
                    <a:cubicBezTo>
                      <a:pt x="426149" y="252698"/>
                      <a:pt x="415481" y="242030"/>
                      <a:pt x="415481" y="228886"/>
                    </a:cubicBezTo>
                    <a:cubicBezTo>
                      <a:pt x="415481" y="215741"/>
                      <a:pt x="426149" y="205073"/>
                      <a:pt x="439293" y="205073"/>
                    </a:cubicBezTo>
                    <a:close/>
                    <a:moveTo>
                      <a:pt x="439293" y="367760"/>
                    </a:moveTo>
                    <a:lnTo>
                      <a:pt x="779717" y="367760"/>
                    </a:lnTo>
                    <a:cubicBezTo>
                      <a:pt x="792861" y="367760"/>
                      <a:pt x="803529" y="378428"/>
                      <a:pt x="803529" y="391573"/>
                    </a:cubicBezTo>
                    <a:cubicBezTo>
                      <a:pt x="803529" y="404717"/>
                      <a:pt x="792861" y="415385"/>
                      <a:pt x="779717" y="415385"/>
                    </a:cubicBezTo>
                    <a:lnTo>
                      <a:pt x="439293" y="415385"/>
                    </a:lnTo>
                    <a:cubicBezTo>
                      <a:pt x="426149" y="415385"/>
                      <a:pt x="415481" y="404717"/>
                      <a:pt x="415481" y="391573"/>
                    </a:cubicBezTo>
                    <a:cubicBezTo>
                      <a:pt x="415481" y="378428"/>
                      <a:pt x="426149" y="367760"/>
                      <a:pt x="439293" y="367760"/>
                    </a:cubicBezTo>
                    <a:close/>
                    <a:moveTo>
                      <a:pt x="439293" y="464630"/>
                    </a:moveTo>
                    <a:lnTo>
                      <a:pt x="779717" y="464630"/>
                    </a:lnTo>
                    <a:cubicBezTo>
                      <a:pt x="792861" y="464630"/>
                      <a:pt x="803529" y="475298"/>
                      <a:pt x="803529" y="488442"/>
                    </a:cubicBezTo>
                    <a:cubicBezTo>
                      <a:pt x="803529" y="501587"/>
                      <a:pt x="792861" y="512255"/>
                      <a:pt x="779717" y="512255"/>
                    </a:cubicBezTo>
                    <a:lnTo>
                      <a:pt x="439293" y="512255"/>
                    </a:lnTo>
                    <a:cubicBezTo>
                      <a:pt x="426149" y="512255"/>
                      <a:pt x="415481" y="501587"/>
                      <a:pt x="415481" y="488442"/>
                    </a:cubicBezTo>
                    <a:cubicBezTo>
                      <a:pt x="415481" y="475298"/>
                      <a:pt x="426149" y="464630"/>
                      <a:pt x="439293" y="464630"/>
                    </a:cubicBezTo>
                    <a:close/>
                    <a:moveTo>
                      <a:pt x="321850" y="407289"/>
                    </a:moveTo>
                    <a:lnTo>
                      <a:pt x="241363" y="498539"/>
                    </a:lnTo>
                    <a:cubicBezTo>
                      <a:pt x="236696" y="503873"/>
                      <a:pt x="230124" y="506635"/>
                      <a:pt x="223456" y="506635"/>
                    </a:cubicBezTo>
                    <a:cubicBezTo>
                      <a:pt x="217932" y="506635"/>
                      <a:pt x="212408" y="504730"/>
                      <a:pt x="207836" y="500825"/>
                    </a:cubicBezTo>
                    <a:lnTo>
                      <a:pt x="152114" y="452533"/>
                    </a:lnTo>
                    <a:cubicBezTo>
                      <a:pt x="142208" y="443960"/>
                      <a:pt x="141065" y="428911"/>
                      <a:pt x="149733" y="418910"/>
                    </a:cubicBezTo>
                    <a:cubicBezTo>
                      <a:pt x="158401" y="409004"/>
                      <a:pt x="173355" y="407956"/>
                      <a:pt x="183356" y="416528"/>
                    </a:cubicBezTo>
                    <a:lnTo>
                      <a:pt x="221266" y="449390"/>
                    </a:lnTo>
                    <a:lnTo>
                      <a:pt x="286131" y="375857"/>
                    </a:lnTo>
                    <a:cubicBezTo>
                      <a:pt x="294799" y="366046"/>
                      <a:pt x="309848" y="365093"/>
                      <a:pt x="319754" y="373761"/>
                    </a:cubicBezTo>
                    <a:cubicBezTo>
                      <a:pt x="329660" y="382429"/>
                      <a:pt x="330518" y="397478"/>
                      <a:pt x="321850" y="407384"/>
                    </a:cubicBezTo>
                    <a:close/>
                    <a:moveTo>
                      <a:pt x="321850" y="146114"/>
                    </a:moveTo>
                    <a:lnTo>
                      <a:pt x="241363" y="237363"/>
                    </a:lnTo>
                    <a:cubicBezTo>
                      <a:pt x="236696" y="242697"/>
                      <a:pt x="230124" y="245459"/>
                      <a:pt x="223456" y="245459"/>
                    </a:cubicBezTo>
                    <a:cubicBezTo>
                      <a:pt x="217932" y="245459"/>
                      <a:pt x="212408" y="243554"/>
                      <a:pt x="207836" y="239649"/>
                    </a:cubicBezTo>
                    <a:lnTo>
                      <a:pt x="152114" y="191357"/>
                    </a:lnTo>
                    <a:cubicBezTo>
                      <a:pt x="142208" y="182785"/>
                      <a:pt x="141065" y="167735"/>
                      <a:pt x="149733" y="157734"/>
                    </a:cubicBezTo>
                    <a:cubicBezTo>
                      <a:pt x="158401" y="147828"/>
                      <a:pt x="173355" y="146685"/>
                      <a:pt x="183356" y="155353"/>
                    </a:cubicBezTo>
                    <a:lnTo>
                      <a:pt x="221266" y="188214"/>
                    </a:lnTo>
                    <a:lnTo>
                      <a:pt x="286131" y="114681"/>
                    </a:lnTo>
                    <a:cubicBezTo>
                      <a:pt x="294799" y="104775"/>
                      <a:pt x="309848" y="103918"/>
                      <a:pt x="319754" y="112586"/>
                    </a:cubicBezTo>
                    <a:cubicBezTo>
                      <a:pt x="329660" y="121253"/>
                      <a:pt x="330518" y="136303"/>
                      <a:pt x="321850" y="146209"/>
                    </a:cubicBezTo>
                    <a:close/>
                  </a:path>
                </a:pathLst>
              </a:custGeom>
              <a:solidFill>
                <a:srgbClr val="FFFFFF"/>
              </a:solidFill>
              <a:ln w="9525" cap="flat">
                <a:noFill/>
                <a:prstDash val="solid"/>
                <a:miter/>
              </a:ln>
            </p:spPr>
            <p:txBody>
              <a:bodyPr rtlCol="0" anchor="ctr"/>
              <a:lstStyle/>
              <a:p>
                <a:endParaRPr lang="en-US"/>
              </a:p>
            </p:txBody>
          </p:sp>
          <p:sp>
            <p:nvSpPr>
              <p:cNvPr id="146" name="Freeform: Shape 145">
                <a:extLst>
                  <a:ext uri="{FF2B5EF4-FFF2-40B4-BE49-F238E27FC236}">
                    <a16:creationId xmlns:a16="http://schemas.microsoft.com/office/drawing/2014/main" id="{F4C56A52-DC50-A5D0-F513-6156BADCF53D}"/>
                  </a:ext>
                </a:extLst>
              </p:cNvPr>
              <p:cNvSpPr/>
              <p:nvPr/>
            </p:nvSpPr>
            <p:spPr>
              <a:xfrm>
                <a:off x="5548312" y="3654361"/>
                <a:ext cx="1095375" cy="208025"/>
              </a:xfrm>
              <a:custGeom>
                <a:avLst/>
                <a:gdLst>
                  <a:gd name="connsiteX0" fmla="*/ 1040130 w 1095375"/>
                  <a:gd name="connsiteY0" fmla="*/ 0 h 208025"/>
                  <a:gd name="connsiteX1" fmla="*/ 672751 w 1095375"/>
                  <a:gd name="connsiteY1" fmla="*/ 0 h 208025"/>
                  <a:gd name="connsiteX2" fmla="*/ 621602 w 1095375"/>
                  <a:gd name="connsiteY2" fmla="*/ 20098 h 208025"/>
                  <a:gd name="connsiteX3" fmla="*/ 619125 w 1095375"/>
                  <a:gd name="connsiteY3" fmla="*/ 22384 h 208025"/>
                  <a:gd name="connsiteX4" fmla="*/ 600456 w 1095375"/>
                  <a:gd name="connsiteY4" fmla="*/ 29718 h 208025"/>
                  <a:gd name="connsiteX5" fmla="*/ 494062 w 1095375"/>
                  <a:gd name="connsiteY5" fmla="*/ 29718 h 208025"/>
                  <a:gd name="connsiteX6" fmla="*/ 474726 w 1095375"/>
                  <a:gd name="connsiteY6" fmla="*/ 21812 h 208025"/>
                  <a:gd name="connsiteX7" fmla="*/ 421767 w 1095375"/>
                  <a:gd name="connsiteY7" fmla="*/ 0 h 208025"/>
                  <a:gd name="connsiteX8" fmla="*/ 55245 w 1095375"/>
                  <a:gd name="connsiteY8" fmla="*/ 0 h 208025"/>
                  <a:gd name="connsiteX9" fmla="*/ 0 w 1095375"/>
                  <a:gd name="connsiteY9" fmla="*/ 54959 h 208025"/>
                  <a:gd name="connsiteX10" fmla="*/ 154210 w 1095375"/>
                  <a:gd name="connsiteY10" fmla="*/ 208026 h 208025"/>
                  <a:gd name="connsiteX11" fmla="*/ 941165 w 1095375"/>
                  <a:gd name="connsiteY11" fmla="*/ 208026 h 208025"/>
                  <a:gd name="connsiteX12" fmla="*/ 1095375 w 1095375"/>
                  <a:gd name="connsiteY12" fmla="*/ 54959 h 208025"/>
                  <a:gd name="connsiteX13" fmla="*/ 1040130 w 1095375"/>
                  <a:gd name="connsiteY13" fmla="*/ 0 h 208025"/>
                  <a:gd name="connsiteX14" fmla="*/ 941165 w 1095375"/>
                  <a:gd name="connsiteY14" fmla="*/ 160401 h 208025"/>
                  <a:gd name="connsiteX15" fmla="*/ 154210 w 1095375"/>
                  <a:gd name="connsiteY15" fmla="*/ 160401 h 208025"/>
                  <a:gd name="connsiteX16" fmla="*/ 47625 w 1095375"/>
                  <a:gd name="connsiteY16" fmla="*/ 54959 h 208025"/>
                  <a:gd name="connsiteX17" fmla="*/ 55245 w 1095375"/>
                  <a:gd name="connsiteY17" fmla="*/ 47625 h 208025"/>
                  <a:gd name="connsiteX18" fmla="*/ 421672 w 1095375"/>
                  <a:gd name="connsiteY18" fmla="*/ 47625 h 208025"/>
                  <a:gd name="connsiteX19" fmla="*/ 441008 w 1095375"/>
                  <a:gd name="connsiteY19" fmla="*/ 55531 h 208025"/>
                  <a:gd name="connsiteX20" fmla="*/ 493967 w 1095375"/>
                  <a:gd name="connsiteY20" fmla="*/ 77343 h 208025"/>
                  <a:gd name="connsiteX21" fmla="*/ 600361 w 1095375"/>
                  <a:gd name="connsiteY21" fmla="*/ 77343 h 208025"/>
                  <a:gd name="connsiteX22" fmla="*/ 651510 w 1095375"/>
                  <a:gd name="connsiteY22" fmla="*/ 57245 h 208025"/>
                  <a:gd name="connsiteX23" fmla="*/ 653987 w 1095375"/>
                  <a:gd name="connsiteY23" fmla="*/ 54959 h 208025"/>
                  <a:gd name="connsiteX24" fmla="*/ 672656 w 1095375"/>
                  <a:gd name="connsiteY24" fmla="*/ 47625 h 208025"/>
                  <a:gd name="connsiteX25" fmla="*/ 1040035 w 1095375"/>
                  <a:gd name="connsiteY25" fmla="*/ 47625 h 208025"/>
                  <a:gd name="connsiteX26" fmla="*/ 1047655 w 1095375"/>
                  <a:gd name="connsiteY26" fmla="*/ 54959 h 208025"/>
                  <a:gd name="connsiteX27" fmla="*/ 941070 w 1095375"/>
                  <a:gd name="connsiteY27" fmla="*/ 160401 h 208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95375" h="208025">
                    <a:moveTo>
                      <a:pt x="1040130" y="0"/>
                    </a:moveTo>
                    <a:lnTo>
                      <a:pt x="672751" y="0"/>
                    </a:lnTo>
                    <a:cubicBezTo>
                      <a:pt x="653701" y="0"/>
                      <a:pt x="635508" y="7144"/>
                      <a:pt x="621602" y="20098"/>
                    </a:cubicBezTo>
                    <a:lnTo>
                      <a:pt x="619125" y="22384"/>
                    </a:lnTo>
                    <a:cubicBezTo>
                      <a:pt x="614077" y="27146"/>
                      <a:pt x="607409" y="29718"/>
                      <a:pt x="600456" y="29718"/>
                    </a:cubicBezTo>
                    <a:lnTo>
                      <a:pt x="494062" y="29718"/>
                    </a:lnTo>
                    <a:cubicBezTo>
                      <a:pt x="486823" y="29718"/>
                      <a:pt x="479774" y="26860"/>
                      <a:pt x="474726" y="21812"/>
                    </a:cubicBezTo>
                    <a:cubicBezTo>
                      <a:pt x="460629" y="7715"/>
                      <a:pt x="441770" y="0"/>
                      <a:pt x="421767" y="0"/>
                    </a:cubicBezTo>
                    <a:lnTo>
                      <a:pt x="55245" y="0"/>
                    </a:lnTo>
                    <a:cubicBezTo>
                      <a:pt x="24765" y="0"/>
                      <a:pt x="0" y="24670"/>
                      <a:pt x="0" y="54959"/>
                    </a:cubicBezTo>
                    <a:cubicBezTo>
                      <a:pt x="0" y="139351"/>
                      <a:pt x="69152" y="208026"/>
                      <a:pt x="154210" y="208026"/>
                    </a:cubicBezTo>
                    <a:lnTo>
                      <a:pt x="941165" y="208026"/>
                    </a:lnTo>
                    <a:cubicBezTo>
                      <a:pt x="1026224" y="208026"/>
                      <a:pt x="1095375" y="139351"/>
                      <a:pt x="1095375" y="54959"/>
                    </a:cubicBezTo>
                    <a:cubicBezTo>
                      <a:pt x="1095375" y="24670"/>
                      <a:pt x="1070610" y="0"/>
                      <a:pt x="1040130" y="0"/>
                    </a:cubicBezTo>
                    <a:close/>
                    <a:moveTo>
                      <a:pt x="941165" y="160401"/>
                    </a:moveTo>
                    <a:lnTo>
                      <a:pt x="154210" y="160401"/>
                    </a:lnTo>
                    <a:cubicBezTo>
                      <a:pt x="95441" y="160401"/>
                      <a:pt x="47625" y="113157"/>
                      <a:pt x="47625" y="54959"/>
                    </a:cubicBezTo>
                    <a:cubicBezTo>
                      <a:pt x="47625" y="50863"/>
                      <a:pt x="51054" y="47625"/>
                      <a:pt x="55245" y="47625"/>
                    </a:cubicBezTo>
                    <a:lnTo>
                      <a:pt x="421672" y="47625"/>
                    </a:lnTo>
                    <a:cubicBezTo>
                      <a:pt x="428911" y="47625"/>
                      <a:pt x="435959" y="50482"/>
                      <a:pt x="441008" y="55531"/>
                    </a:cubicBezTo>
                    <a:cubicBezTo>
                      <a:pt x="454914" y="69437"/>
                      <a:pt x="474250" y="77343"/>
                      <a:pt x="493967" y="77343"/>
                    </a:cubicBezTo>
                    <a:lnTo>
                      <a:pt x="600361" y="77343"/>
                    </a:lnTo>
                    <a:cubicBezTo>
                      <a:pt x="619411" y="77343"/>
                      <a:pt x="637604" y="70199"/>
                      <a:pt x="651510" y="57245"/>
                    </a:cubicBezTo>
                    <a:lnTo>
                      <a:pt x="653987" y="54959"/>
                    </a:lnTo>
                    <a:cubicBezTo>
                      <a:pt x="659035" y="50197"/>
                      <a:pt x="665702" y="47625"/>
                      <a:pt x="672656" y="47625"/>
                    </a:cubicBezTo>
                    <a:lnTo>
                      <a:pt x="1040035" y="47625"/>
                    </a:lnTo>
                    <a:cubicBezTo>
                      <a:pt x="1044226" y="47625"/>
                      <a:pt x="1047655" y="50959"/>
                      <a:pt x="1047655" y="54959"/>
                    </a:cubicBezTo>
                    <a:cubicBezTo>
                      <a:pt x="1047655" y="113062"/>
                      <a:pt x="999839" y="160401"/>
                      <a:pt x="941070" y="160401"/>
                    </a:cubicBezTo>
                    <a:close/>
                  </a:path>
                </a:pathLst>
              </a:custGeom>
              <a:solidFill>
                <a:srgbClr val="404040"/>
              </a:solid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25C723D0-DEE0-A32E-4BE7-0613411711CC}"/>
                  </a:ext>
                </a:extLst>
              </p:cNvPr>
              <p:cNvSpPr/>
              <p:nvPr/>
            </p:nvSpPr>
            <p:spPr>
              <a:xfrm>
                <a:off x="5598413" y="2995516"/>
                <a:ext cx="995267" cy="628649"/>
              </a:xfrm>
              <a:custGeom>
                <a:avLst/>
                <a:gdLst>
                  <a:gd name="connsiteX0" fmla="*/ 47625 w 995267"/>
                  <a:gd name="connsiteY0" fmla="*/ 604933 h 628649"/>
                  <a:gd name="connsiteX1" fmla="*/ 47625 w 995267"/>
                  <a:gd name="connsiteY1" fmla="*/ 111442 h 628649"/>
                  <a:gd name="connsiteX2" fmla="*/ 112205 w 995267"/>
                  <a:gd name="connsiteY2" fmla="*/ 47720 h 628649"/>
                  <a:gd name="connsiteX3" fmla="*/ 883063 w 995267"/>
                  <a:gd name="connsiteY3" fmla="*/ 47720 h 628649"/>
                  <a:gd name="connsiteX4" fmla="*/ 947642 w 995267"/>
                  <a:gd name="connsiteY4" fmla="*/ 111442 h 628649"/>
                  <a:gd name="connsiteX5" fmla="*/ 947642 w 995267"/>
                  <a:gd name="connsiteY5" fmla="*/ 604838 h 628649"/>
                  <a:gd name="connsiteX6" fmla="*/ 971455 w 995267"/>
                  <a:gd name="connsiteY6" fmla="*/ 628650 h 628649"/>
                  <a:gd name="connsiteX7" fmla="*/ 971455 w 995267"/>
                  <a:gd name="connsiteY7" fmla="*/ 628650 h 628649"/>
                  <a:gd name="connsiteX8" fmla="*/ 995267 w 995267"/>
                  <a:gd name="connsiteY8" fmla="*/ 604838 h 628649"/>
                  <a:gd name="connsiteX9" fmla="*/ 995267 w 995267"/>
                  <a:gd name="connsiteY9" fmla="*/ 111442 h 628649"/>
                  <a:gd name="connsiteX10" fmla="*/ 892112 w 995267"/>
                  <a:gd name="connsiteY10" fmla="*/ 476 h 628649"/>
                  <a:gd name="connsiteX11" fmla="*/ 883063 w 995267"/>
                  <a:gd name="connsiteY11" fmla="*/ 0 h 628649"/>
                  <a:gd name="connsiteX12" fmla="*/ 112205 w 995267"/>
                  <a:gd name="connsiteY12" fmla="*/ 0 h 628649"/>
                  <a:gd name="connsiteX13" fmla="*/ 103156 w 995267"/>
                  <a:gd name="connsiteY13" fmla="*/ 476 h 628649"/>
                  <a:gd name="connsiteX14" fmla="*/ 0 w 995267"/>
                  <a:gd name="connsiteY14" fmla="*/ 111442 h 628649"/>
                  <a:gd name="connsiteX15" fmla="*/ 0 w 995267"/>
                  <a:gd name="connsiteY15" fmla="*/ 604838 h 628649"/>
                  <a:gd name="connsiteX16" fmla="*/ 23813 w 995267"/>
                  <a:gd name="connsiteY16" fmla="*/ 628650 h 628649"/>
                  <a:gd name="connsiteX17" fmla="*/ 23813 w 995267"/>
                  <a:gd name="connsiteY17" fmla="*/ 628650 h 628649"/>
                  <a:gd name="connsiteX18" fmla="*/ 47625 w 995267"/>
                  <a:gd name="connsiteY18" fmla="*/ 604838 h 628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95267" h="628649">
                    <a:moveTo>
                      <a:pt x="47625" y="604933"/>
                    </a:moveTo>
                    <a:lnTo>
                      <a:pt x="47625" y="111442"/>
                    </a:lnTo>
                    <a:cubicBezTo>
                      <a:pt x="47625" y="76295"/>
                      <a:pt x="76581" y="47720"/>
                      <a:pt x="112205" y="47720"/>
                    </a:cubicBezTo>
                    <a:lnTo>
                      <a:pt x="883063" y="47720"/>
                    </a:lnTo>
                    <a:cubicBezTo>
                      <a:pt x="918686" y="47720"/>
                      <a:pt x="947642" y="76295"/>
                      <a:pt x="947642" y="111442"/>
                    </a:cubicBezTo>
                    <a:lnTo>
                      <a:pt x="947642" y="604838"/>
                    </a:lnTo>
                    <a:cubicBezTo>
                      <a:pt x="947642" y="617982"/>
                      <a:pt x="958310" y="628650"/>
                      <a:pt x="971455" y="628650"/>
                    </a:cubicBezTo>
                    <a:lnTo>
                      <a:pt x="971455" y="628650"/>
                    </a:lnTo>
                    <a:cubicBezTo>
                      <a:pt x="984599" y="628650"/>
                      <a:pt x="995267" y="617982"/>
                      <a:pt x="995267" y="604838"/>
                    </a:cubicBezTo>
                    <a:lnTo>
                      <a:pt x="995267" y="111442"/>
                    </a:lnTo>
                    <a:cubicBezTo>
                      <a:pt x="995267" y="53054"/>
                      <a:pt x="949738" y="5143"/>
                      <a:pt x="892112" y="476"/>
                    </a:cubicBezTo>
                    <a:cubicBezTo>
                      <a:pt x="889159" y="191"/>
                      <a:pt x="886111" y="0"/>
                      <a:pt x="883063" y="0"/>
                    </a:cubicBezTo>
                    <a:lnTo>
                      <a:pt x="112205" y="0"/>
                    </a:lnTo>
                    <a:cubicBezTo>
                      <a:pt x="109156" y="0"/>
                      <a:pt x="106108" y="191"/>
                      <a:pt x="103156" y="476"/>
                    </a:cubicBezTo>
                    <a:cubicBezTo>
                      <a:pt x="45529" y="5048"/>
                      <a:pt x="0" y="53054"/>
                      <a:pt x="0" y="111442"/>
                    </a:cubicBezTo>
                    <a:lnTo>
                      <a:pt x="0" y="604838"/>
                    </a:lnTo>
                    <a:cubicBezTo>
                      <a:pt x="0" y="617982"/>
                      <a:pt x="10668" y="628650"/>
                      <a:pt x="23813" y="628650"/>
                    </a:cubicBezTo>
                    <a:lnTo>
                      <a:pt x="23813" y="628650"/>
                    </a:lnTo>
                    <a:cubicBezTo>
                      <a:pt x="36957" y="628650"/>
                      <a:pt x="47625" y="617982"/>
                      <a:pt x="47625" y="604838"/>
                    </a:cubicBezTo>
                    <a:close/>
                  </a:path>
                </a:pathLst>
              </a:custGeom>
              <a:solidFill>
                <a:srgbClr val="404040"/>
              </a:solid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B4FE5B47-4813-BCCB-F912-42FA2E287181}"/>
                  </a:ext>
                </a:extLst>
              </p:cNvPr>
              <p:cNvSpPr/>
              <p:nvPr/>
            </p:nvSpPr>
            <p:spPr>
              <a:xfrm>
                <a:off x="6037706" y="3151345"/>
                <a:ext cx="388048" cy="47625"/>
              </a:xfrm>
              <a:custGeom>
                <a:avLst/>
                <a:gdLst>
                  <a:gd name="connsiteX0" fmla="*/ 23813 w 388048"/>
                  <a:gd name="connsiteY0" fmla="*/ 47625 h 47625"/>
                  <a:gd name="connsiteX1" fmla="*/ 364236 w 388048"/>
                  <a:gd name="connsiteY1" fmla="*/ 47625 h 47625"/>
                  <a:gd name="connsiteX2" fmla="*/ 388049 w 388048"/>
                  <a:gd name="connsiteY2" fmla="*/ 23813 h 47625"/>
                  <a:gd name="connsiteX3" fmla="*/ 364236 w 388048"/>
                  <a:gd name="connsiteY3" fmla="*/ 0 h 47625"/>
                  <a:gd name="connsiteX4" fmla="*/ 23813 w 388048"/>
                  <a:gd name="connsiteY4" fmla="*/ 0 h 47625"/>
                  <a:gd name="connsiteX5" fmla="*/ 0 w 388048"/>
                  <a:gd name="connsiteY5" fmla="*/ 23813 h 47625"/>
                  <a:gd name="connsiteX6" fmla="*/ 23813 w 388048"/>
                  <a:gd name="connsiteY6" fmla="*/ 47625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8048" h="47625">
                    <a:moveTo>
                      <a:pt x="23813" y="47625"/>
                    </a:moveTo>
                    <a:lnTo>
                      <a:pt x="364236" y="47625"/>
                    </a:lnTo>
                    <a:cubicBezTo>
                      <a:pt x="377381" y="47625"/>
                      <a:pt x="388049" y="36957"/>
                      <a:pt x="388049" y="23813"/>
                    </a:cubicBezTo>
                    <a:cubicBezTo>
                      <a:pt x="388049" y="10668"/>
                      <a:pt x="377381" y="0"/>
                      <a:pt x="364236" y="0"/>
                    </a:cubicBezTo>
                    <a:lnTo>
                      <a:pt x="23813" y="0"/>
                    </a:lnTo>
                    <a:cubicBezTo>
                      <a:pt x="10668" y="0"/>
                      <a:pt x="0" y="10668"/>
                      <a:pt x="0" y="23813"/>
                    </a:cubicBezTo>
                    <a:cubicBezTo>
                      <a:pt x="0" y="36957"/>
                      <a:pt x="10668" y="47625"/>
                      <a:pt x="23813" y="47625"/>
                    </a:cubicBezTo>
                    <a:close/>
                  </a:path>
                </a:pathLst>
              </a:custGeom>
              <a:solidFill>
                <a:srgbClr val="404040"/>
              </a:solidFill>
              <a:ln w="9525" cap="flat">
                <a:noFill/>
                <a:prstDash val="solid"/>
                <a:miter/>
              </a:ln>
            </p:spPr>
            <p:txBody>
              <a:bodyPr rtlCol="0" anchor="ctr"/>
              <a:lstStyle/>
              <a:p>
                <a:endParaRPr lang="en-US"/>
              </a:p>
            </p:txBody>
          </p:sp>
          <p:sp>
            <p:nvSpPr>
              <p:cNvPr id="149" name="Freeform: Shape 148">
                <a:extLst>
                  <a:ext uri="{FF2B5EF4-FFF2-40B4-BE49-F238E27FC236}">
                    <a16:creationId xmlns:a16="http://schemas.microsoft.com/office/drawing/2014/main" id="{B1601D50-DF46-8842-C184-08F72F49DC2B}"/>
                  </a:ext>
                </a:extLst>
              </p:cNvPr>
              <p:cNvSpPr/>
              <p:nvPr/>
            </p:nvSpPr>
            <p:spPr>
              <a:xfrm>
                <a:off x="6037706" y="3248310"/>
                <a:ext cx="388048" cy="47625"/>
              </a:xfrm>
              <a:custGeom>
                <a:avLst/>
                <a:gdLst>
                  <a:gd name="connsiteX0" fmla="*/ 23813 w 388048"/>
                  <a:gd name="connsiteY0" fmla="*/ 47625 h 47625"/>
                  <a:gd name="connsiteX1" fmla="*/ 364236 w 388048"/>
                  <a:gd name="connsiteY1" fmla="*/ 47625 h 47625"/>
                  <a:gd name="connsiteX2" fmla="*/ 388049 w 388048"/>
                  <a:gd name="connsiteY2" fmla="*/ 23813 h 47625"/>
                  <a:gd name="connsiteX3" fmla="*/ 364236 w 388048"/>
                  <a:gd name="connsiteY3" fmla="*/ 0 h 47625"/>
                  <a:gd name="connsiteX4" fmla="*/ 23813 w 388048"/>
                  <a:gd name="connsiteY4" fmla="*/ 0 h 47625"/>
                  <a:gd name="connsiteX5" fmla="*/ 0 w 388048"/>
                  <a:gd name="connsiteY5" fmla="*/ 23813 h 47625"/>
                  <a:gd name="connsiteX6" fmla="*/ 23813 w 388048"/>
                  <a:gd name="connsiteY6" fmla="*/ 47625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8048" h="47625">
                    <a:moveTo>
                      <a:pt x="23813" y="47625"/>
                    </a:moveTo>
                    <a:lnTo>
                      <a:pt x="364236" y="47625"/>
                    </a:lnTo>
                    <a:cubicBezTo>
                      <a:pt x="377381" y="47625"/>
                      <a:pt x="388049" y="36957"/>
                      <a:pt x="388049" y="23813"/>
                    </a:cubicBezTo>
                    <a:cubicBezTo>
                      <a:pt x="388049" y="10668"/>
                      <a:pt x="377381" y="0"/>
                      <a:pt x="364236" y="0"/>
                    </a:cubicBezTo>
                    <a:lnTo>
                      <a:pt x="23813" y="0"/>
                    </a:lnTo>
                    <a:cubicBezTo>
                      <a:pt x="10668" y="0"/>
                      <a:pt x="0" y="10668"/>
                      <a:pt x="0" y="23813"/>
                    </a:cubicBezTo>
                    <a:cubicBezTo>
                      <a:pt x="0" y="36957"/>
                      <a:pt x="10668" y="47625"/>
                      <a:pt x="23813" y="47625"/>
                    </a:cubicBezTo>
                    <a:close/>
                  </a:path>
                </a:pathLst>
              </a:custGeom>
              <a:solidFill>
                <a:srgbClr val="404040"/>
              </a:solidFill>
              <a:ln w="9525" cap="flat">
                <a:noFill/>
                <a:prstDash val="solid"/>
                <a:miter/>
              </a:ln>
            </p:spPr>
            <p:txBody>
              <a:bodyPr rtlCol="0" anchor="ctr"/>
              <a:lstStyle/>
              <a:p>
                <a:endParaRPr lang="en-US"/>
              </a:p>
            </p:txBody>
          </p:sp>
          <p:sp>
            <p:nvSpPr>
              <p:cNvPr id="150" name="Freeform: Shape 149">
                <a:extLst>
                  <a:ext uri="{FF2B5EF4-FFF2-40B4-BE49-F238E27FC236}">
                    <a16:creationId xmlns:a16="http://schemas.microsoft.com/office/drawing/2014/main" id="{E4643C2D-C2DC-D4D2-0862-2C1A4A23483B}"/>
                  </a:ext>
                </a:extLst>
              </p:cNvPr>
              <p:cNvSpPr/>
              <p:nvPr/>
            </p:nvSpPr>
            <p:spPr>
              <a:xfrm>
                <a:off x="5766160" y="3410878"/>
                <a:ext cx="183843" cy="138897"/>
              </a:xfrm>
              <a:custGeom>
                <a:avLst/>
                <a:gdLst>
                  <a:gd name="connsiteX0" fmla="*/ 142196 w 183843"/>
                  <a:gd name="connsiteY0" fmla="*/ 8120 h 138897"/>
                  <a:gd name="connsiteX1" fmla="*/ 77331 w 183843"/>
                  <a:gd name="connsiteY1" fmla="*/ 81652 h 138897"/>
                  <a:gd name="connsiteX2" fmla="*/ 39422 w 183843"/>
                  <a:gd name="connsiteY2" fmla="*/ 48791 h 138897"/>
                  <a:gd name="connsiteX3" fmla="*/ 5798 w 183843"/>
                  <a:gd name="connsiteY3" fmla="*/ 51173 h 138897"/>
                  <a:gd name="connsiteX4" fmla="*/ 8180 w 183843"/>
                  <a:gd name="connsiteY4" fmla="*/ 84796 h 138897"/>
                  <a:gd name="connsiteX5" fmla="*/ 63901 w 183843"/>
                  <a:gd name="connsiteY5" fmla="*/ 133088 h 138897"/>
                  <a:gd name="connsiteX6" fmla="*/ 79522 w 183843"/>
                  <a:gd name="connsiteY6" fmla="*/ 138898 h 138897"/>
                  <a:gd name="connsiteX7" fmla="*/ 97429 w 183843"/>
                  <a:gd name="connsiteY7" fmla="*/ 130802 h 138897"/>
                  <a:gd name="connsiteX8" fmla="*/ 177915 w 183843"/>
                  <a:gd name="connsiteY8" fmla="*/ 39552 h 138897"/>
                  <a:gd name="connsiteX9" fmla="*/ 175820 w 183843"/>
                  <a:gd name="connsiteY9" fmla="*/ 5929 h 138897"/>
                  <a:gd name="connsiteX10" fmla="*/ 142196 w 183843"/>
                  <a:gd name="connsiteY10" fmla="*/ 8024 h 138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3843" h="138897">
                    <a:moveTo>
                      <a:pt x="142196" y="8120"/>
                    </a:moveTo>
                    <a:lnTo>
                      <a:pt x="77331" y="81652"/>
                    </a:lnTo>
                    <a:lnTo>
                      <a:pt x="39422" y="48791"/>
                    </a:lnTo>
                    <a:cubicBezTo>
                      <a:pt x="29516" y="40219"/>
                      <a:pt x="14466" y="41267"/>
                      <a:pt x="5798" y="51173"/>
                    </a:cubicBezTo>
                    <a:cubicBezTo>
                      <a:pt x="-2774" y="61078"/>
                      <a:pt x="-1726" y="76128"/>
                      <a:pt x="8180" y="84796"/>
                    </a:cubicBezTo>
                    <a:lnTo>
                      <a:pt x="63901" y="133088"/>
                    </a:lnTo>
                    <a:cubicBezTo>
                      <a:pt x="68378" y="136993"/>
                      <a:pt x="73997" y="138898"/>
                      <a:pt x="79522" y="138898"/>
                    </a:cubicBezTo>
                    <a:cubicBezTo>
                      <a:pt x="86094" y="138898"/>
                      <a:pt x="92666" y="136136"/>
                      <a:pt x="97429" y="130802"/>
                    </a:cubicBezTo>
                    <a:lnTo>
                      <a:pt x="177915" y="39552"/>
                    </a:lnTo>
                    <a:cubicBezTo>
                      <a:pt x="186583" y="29646"/>
                      <a:pt x="185630" y="14597"/>
                      <a:pt x="175820" y="5929"/>
                    </a:cubicBezTo>
                    <a:cubicBezTo>
                      <a:pt x="165914" y="-2739"/>
                      <a:pt x="150864" y="-1786"/>
                      <a:pt x="142196" y="8024"/>
                    </a:cubicBezTo>
                    <a:close/>
                  </a:path>
                </a:pathLst>
              </a:custGeom>
              <a:solidFill>
                <a:srgbClr val="404040"/>
              </a:solidFill>
              <a:ln w="9525" cap="flat">
                <a:noFill/>
                <a:prstDash val="solid"/>
                <a:miter/>
              </a:ln>
            </p:spPr>
            <p:txBody>
              <a:bodyPr rtlCol="0" anchor="ctr"/>
              <a:lstStyle/>
              <a:p>
                <a:endParaRPr lang="en-US"/>
              </a:p>
            </p:txBody>
          </p:sp>
          <p:sp>
            <p:nvSpPr>
              <p:cNvPr id="151" name="Freeform: Shape 150">
                <a:extLst>
                  <a:ext uri="{FF2B5EF4-FFF2-40B4-BE49-F238E27FC236}">
                    <a16:creationId xmlns:a16="http://schemas.microsoft.com/office/drawing/2014/main" id="{2C0C8F61-B0D6-6B66-3E48-24AEFFE9349B}"/>
                  </a:ext>
                </a:extLst>
              </p:cNvPr>
              <p:cNvSpPr/>
              <p:nvPr/>
            </p:nvSpPr>
            <p:spPr>
              <a:xfrm>
                <a:off x="5766160" y="3149703"/>
                <a:ext cx="183843" cy="138897"/>
              </a:xfrm>
              <a:custGeom>
                <a:avLst/>
                <a:gdLst>
                  <a:gd name="connsiteX0" fmla="*/ 142196 w 183843"/>
                  <a:gd name="connsiteY0" fmla="*/ 8120 h 138897"/>
                  <a:gd name="connsiteX1" fmla="*/ 77331 w 183843"/>
                  <a:gd name="connsiteY1" fmla="*/ 81653 h 138897"/>
                  <a:gd name="connsiteX2" fmla="*/ 39422 w 183843"/>
                  <a:gd name="connsiteY2" fmla="*/ 48791 h 138897"/>
                  <a:gd name="connsiteX3" fmla="*/ 5798 w 183843"/>
                  <a:gd name="connsiteY3" fmla="*/ 51173 h 138897"/>
                  <a:gd name="connsiteX4" fmla="*/ 8180 w 183843"/>
                  <a:gd name="connsiteY4" fmla="*/ 84796 h 138897"/>
                  <a:gd name="connsiteX5" fmla="*/ 63901 w 183843"/>
                  <a:gd name="connsiteY5" fmla="*/ 133088 h 138897"/>
                  <a:gd name="connsiteX6" fmla="*/ 79522 w 183843"/>
                  <a:gd name="connsiteY6" fmla="*/ 138898 h 138897"/>
                  <a:gd name="connsiteX7" fmla="*/ 97429 w 183843"/>
                  <a:gd name="connsiteY7" fmla="*/ 130802 h 138897"/>
                  <a:gd name="connsiteX8" fmla="*/ 177915 w 183843"/>
                  <a:gd name="connsiteY8" fmla="*/ 39552 h 138897"/>
                  <a:gd name="connsiteX9" fmla="*/ 175820 w 183843"/>
                  <a:gd name="connsiteY9" fmla="*/ 5929 h 138897"/>
                  <a:gd name="connsiteX10" fmla="*/ 142196 w 183843"/>
                  <a:gd name="connsiteY10" fmla="*/ 8024 h 138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3843" h="138897">
                    <a:moveTo>
                      <a:pt x="142196" y="8120"/>
                    </a:moveTo>
                    <a:lnTo>
                      <a:pt x="77331" y="81653"/>
                    </a:lnTo>
                    <a:lnTo>
                      <a:pt x="39422" y="48791"/>
                    </a:lnTo>
                    <a:cubicBezTo>
                      <a:pt x="29516" y="40219"/>
                      <a:pt x="14466" y="41267"/>
                      <a:pt x="5798" y="51173"/>
                    </a:cubicBezTo>
                    <a:cubicBezTo>
                      <a:pt x="-2774" y="61079"/>
                      <a:pt x="-1726" y="76128"/>
                      <a:pt x="8180" y="84796"/>
                    </a:cubicBezTo>
                    <a:lnTo>
                      <a:pt x="63901" y="133088"/>
                    </a:lnTo>
                    <a:cubicBezTo>
                      <a:pt x="68378" y="136993"/>
                      <a:pt x="73997" y="138898"/>
                      <a:pt x="79522" y="138898"/>
                    </a:cubicBezTo>
                    <a:cubicBezTo>
                      <a:pt x="86094" y="138898"/>
                      <a:pt x="92666" y="136136"/>
                      <a:pt x="97429" y="130802"/>
                    </a:cubicBezTo>
                    <a:lnTo>
                      <a:pt x="177915" y="39552"/>
                    </a:lnTo>
                    <a:cubicBezTo>
                      <a:pt x="186583" y="29646"/>
                      <a:pt x="185630" y="14597"/>
                      <a:pt x="175820" y="5929"/>
                    </a:cubicBezTo>
                    <a:cubicBezTo>
                      <a:pt x="165914" y="-2739"/>
                      <a:pt x="150864" y="-1786"/>
                      <a:pt x="142196" y="8024"/>
                    </a:cubicBezTo>
                    <a:close/>
                  </a:path>
                </a:pathLst>
              </a:custGeom>
              <a:solidFill>
                <a:srgbClr val="404040"/>
              </a:solidFill>
              <a:ln w="9525" cap="flat">
                <a:noFill/>
                <a:prstDash val="solid"/>
                <a:miter/>
              </a:ln>
            </p:spPr>
            <p:txBody>
              <a:bodyPr rtlCol="0" anchor="ctr"/>
              <a:lstStyle/>
              <a:p>
                <a:endParaRPr lang="en-US"/>
              </a:p>
            </p:txBody>
          </p:sp>
          <p:sp>
            <p:nvSpPr>
              <p:cNvPr id="152" name="Freeform: Shape 151">
                <a:extLst>
                  <a:ext uri="{FF2B5EF4-FFF2-40B4-BE49-F238E27FC236}">
                    <a16:creationId xmlns:a16="http://schemas.microsoft.com/office/drawing/2014/main" id="{9A823601-8DAB-2769-D1D7-5B58384CB7AB}"/>
                  </a:ext>
                </a:extLst>
              </p:cNvPr>
              <p:cNvSpPr/>
              <p:nvPr/>
            </p:nvSpPr>
            <p:spPr>
              <a:xfrm>
                <a:off x="6037706" y="3507866"/>
                <a:ext cx="388048" cy="47625"/>
              </a:xfrm>
              <a:custGeom>
                <a:avLst/>
                <a:gdLst>
                  <a:gd name="connsiteX0" fmla="*/ 23813 w 388048"/>
                  <a:gd name="connsiteY0" fmla="*/ 47625 h 47625"/>
                  <a:gd name="connsiteX1" fmla="*/ 364236 w 388048"/>
                  <a:gd name="connsiteY1" fmla="*/ 47625 h 47625"/>
                  <a:gd name="connsiteX2" fmla="*/ 388049 w 388048"/>
                  <a:gd name="connsiteY2" fmla="*/ 23813 h 47625"/>
                  <a:gd name="connsiteX3" fmla="*/ 364236 w 388048"/>
                  <a:gd name="connsiteY3" fmla="*/ 0 h 47625"/>
                  <a:gd name="connsiteX4" fmla="*/ 23813 w 388048"/>
                  <a:gd name="connsiteY4" fmla="*/ 0 h 47625"/>
                  <a:gd name="connsiteX5" fmla="*/ 0 w 388048"/>
                  <a:gd name="connsiteY5" fmla="*/ 23813 h 47625"/>
                  <a:gd name="connsiteX6" fmla="*/ 23813 w 388048"/>
                  <a:gd name="connsiteY6" fmla="*/ 47625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8048" h="47625">
                    <a:moveTo>
                      <a:pt x="23813" y="47625"/>
                    </a:moveTo>
                    <a:lnTo>
                      <a:pt x="364236" y="47625"/>
                    </a:lnTo>
                    <a:cubicBezTo>
                      <a:pt x="377381" y="47625"/>
                      <a:pt x="388049" y="36957"/>
                      <a:pt x="388049" y="23813"/>
                    </a:cubicBezTo>
                    <a:cubicBezTo>
                      <a:pt x="388049" y="10668"/>
                      <a:pt x="377381" y="0"/>
                      <a:pt x="364236" y="0"/>
                    </a:cubicBezTo>
                    <a:lnTo>
                      <a:pt x="23813" y="0"/>
                    </a:lnTo>
                    <a:cubicBezTo>
                      <a:pt x="10668" y="0"/>
                      <a:pt x="0" y="10668"/>
                      <a:pt x="0" y="23813"/>
                    </a:cubicBezTo>
                    <a:cubicBezTo>
                      <a:pt x="0" y="36957"/>
                      <a:pt x="10668" y="47625"/>
                      <a:pt x="23813" y="47625"/>
                    </a:cubicBezTo>
                    <a:close/>
                  </a:path>
                </a:pathLst>
              </a:custGeom>
              <a:solidFill>
                <a:srgbClr val="404040"/>
              </a:solidFill>
              <a:ln w="9525" cap="flat">
                <a:noFill/>
                <a:prstDash val="solid"/>
                <a:miter/>
              </a:ln>
            </p:spPr>
            <p:txBody>
              <a:bodyPr rtlCol="0" anchor="ctr"/>
              <a:lstStyle/>
              <a:p>
                <a:endParaRPr lang="en-US"/>
              </a:p>
            </p:txBody>
          </p:sp>
          <p:sp>
            <p:nvSpPr>
              <p:cNvPr id="153" name="Freeform: Shape 152">
                <a:extLst>
                  <a:ext uri="{FF2B5EF4-FFF2-40B4-BE49-F238E27FC236}">
                    <a16:creationId xmlns:a16="http://schemas.microsoft.com/office/drawing/2014/main" id="{0EEB2728-BE0D-848C-3517-B58B50F573D2}"/>
                  </a:ext>
                </a:extLst>
              </p:cNvPr>
              <p:cNvSpPr/>
              <p:nvPr/>
            </p:nvSpPr>
            <p:spPr>
              <a:xfrm>
                <a:off x="6037706" y="3410997"/>
                <a:ext cx="388048" cy="47625"/>
              </a:xfrm>
              <a:custGeom>
                <a:avLst/>
                <a:gdLst>
                  <a:gd name="connsiteX0" fmla="*/ 23813 w 388048"/>
                  <a:gd name="connsiteY0" fmla="*/ 47625 h 47625"/>
                  <a:gd name="connsiteX1" fmla="*/ 364236 w 388048"/>
                  <a:gd name="connsiteY1" fmla="*/ 47625 h 47625"/>
                  <a:gd name="connsiteX2" fmla="*/ 388049 w 388048"/>
                  <a:gd name="connsiteY2" fmla="*/ 23813 h 47625"/>
                  <a:gd name="connsiteX3" fmla="*/ 364236 w 388048"/>
                  <a:gd name="connsiteY3" fmla="*/ 0 h 47625"/>
                  <a:gd name="connsiteX4" fmla="*/ 23813 w 388048"/>
                  <a:gd name="connsiteY4" fmla="*/ 0 h 47625"/>
                  <a:gd name="connsiteX5" fmla="*/ 0 w 388048"/>
                  <a:gd name="connsiteY5" fmla="*/ 23813 h 47625"/>
                  <a:gd name="connsiteX6" fmla="*/ 23813 w 388048"/>
                  <a:gd name="connsiteY6" fmla="*/ 47625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8048" h="47625">
                    <a:moveTo>
                      <a:pt x="23813" y="47625"/>
                    </a:moveTo>
                    <a:lnTo>
                      <a:pt x="364236" y="47625"/>
                    </a:lnTo>
                    <a:cubicBezTo>
                      <a:pt x="377381" y="47625"/>
                      <a:pt x="388049" y="36957"/>
                      <a:pt x="388049" y="23813"/>
                    </a:cubicBezTo>
                    <a:cubicBezTo>
                      <a:pt x="388049" y="10668"/>
                      <a:pt x="377381" y="0"/>
                      <a:pt x="364236" y="0"/>
                    </a:cubicBezTo>
                    <a:lnTo>
                      <a:pt x="23813" y="0"/>
                    </a:lnTo>
                    <a:cubicBezTo>
                      <a:pt x="10668" y="0"/>
                      <a:pt x="0" y="10668"/>
                      <a:pt x="0" y="23813"/>
                    </a:cubicBezTo>
                    <a:cubicBezTo>
                      <a:pt x="0" y="36957"/>
                      <a:pt x="10668" y="47625"/>
                      <a:pt x="23813" y="47625"/>
                    </a:cubicBezTo>
                    <a:close/>
                  </a:path>
                </a:pathLst>
              </a:custGeom>
              <a:solidFill>
                <a:srgbClr val="404040"/>
              </a:solidFill>
              <a:ln w="9525" cap="flat">
                <a:noFill/>
                <a:prstDash val="solid"/>
                <a:miter/>
              </a:ln>
            </p:spPr>
            <p:txBody>
              <a:bodyPr rtlCol="0" anchor="ctr"/>
              <a:lstStyle/>
              <a:p>
                <a:endParaRPr lang="en-US"/>
              </a:p>
            </p:txBody>
          </p:sp>
        </p:grpSp>
      </p:grpSp>
      <p:sp>
        <p:nvSpPr>
          <p:cNvPr id="5" name="Text Placeholder 7">
            <a:extLst>
              <a:ext uri="{FF2B5EF4-FFF2-40B4-BE49-F238E27FC236}">
                <a16:creationId xmlns:a16="http://schemas.microsoft.com/office/drawing/2014/main" id="{2F07D770-A631-4624-D59F-FD5D8BB9F2CB}"/>
              </a:ext>
            </a:extLst>
          </p:cNvPr>
          <p:cNvSpPr txBox="1">
            <a:spLocks/>
          </p:cNvSpPr>
          <p:nvPr/>
        </p:nvSpPr>
        <p:spPr>
          <a:xfrm>
            <a:off x="3937071" y="5446843"/>
            <a:ext cx="2106018" cy="718714"/>
          </a:xfrm>
          <a:prstGeom prst="rect">
            <a:avLst/>
          </a:prstGeom>
        </p:spPr>
        <p:txBody>
          <a:bodyPr/>
          <a:lstStyle>
            <a:lvl1pPr algn="l" rtl="0" eaLnBrk="1" fontAlgn="base" hangingPunct="1">
              <a:lnSpc>
                <a:spcPct val="90000"/>
              </a:lnSpc>
              <a:spcBef>
                <a:spcPts val="1000"/>
              </a:spcBef>
              <a:spcAft>
                <a:spcPct val="0"/>
              </a:spcAft>
              <a:defRPr kern="1200">
                <a:solidFill>
                  <a:srgbClr val="595959"/>
                </a:solidFill>
                <a:latin typeface="Arial" panose="020B0604020202020204" pitchFamily="34" charset="0"/>
                <a:ea typeface="+mn-ea"/>
                <a:cs typeface="Arial" panose="020B0604020202020204" pitchFamily="34" charset="0"/>
              </a:defRPr>
            </a:lvl1pPr>
            <a:lvl2pPr marL="180975" indent="-173038" algn="l" rtl="0" eaLnBrk="1" fontAlgn="base" hangingPunct="1">
              <a:lnSpc>
                <a:spcPct val="90000"/>
              </a:lnSpc>
              <a:spcBef>
                <a:spcPts val="500"/>
              </a:spcBef>
              <a:spcAft>
                <a:spcPct val="0"/>
              </a:spcAft>
              <a:buClr>
                <a:srgbClr val="C5DC6F"/>
              </a:buClr>
              <a:buFont typeface="Wingdings" panose="05000000000000000000" pitchFamily="2" charset="2"/>
              <a:buChar char="§"/>
              <a:defRPr kern="1200">
                <a:solidFill>
                  <a:srgbClr val="595959"/>
                </a:solidFill>
                <a:latin typeface="Arial" panose="020B0604020202020204" pitchFamily="34" charset="0"/>
                <a:ea typeface="+mn-ea"/>
                <a:cs typeface="Arial" panose="020B0604020202020204" pitchFamily="34" charset="0"/>
              </a:defRPr>
            </a:lvl2pPr>
            <a:lvl3pPr marL="449263" indent="-225425" algn="l" rtl="0" eaLnBrk="1" fontAlgn="base" hangingPunct="1">
              <a:lnSpc>
                <a:spcPct val="90000"/>
              </a:lnSpc>
              <a:spcBef>
                <a:spcPts val="500"/>
              </a:spcBef>
              <a:spcAft>
                <a:spcPct val="0"/>
              </a:spcAft>
              <a:buClr>
                <a:srgbClr val="C5DC6F"/>
              </a:buClr>
              <a:buFont typeface="Wingdings" panose="05000000000000000000" pitchFamily="2" charset="2"/>
              <a:buChar char="ü"/>
              <a:defRPr kern="1200">
                <a:solidFill>
                  <a:srgbClr val="595959"/>
                </a:solidFill>
                <a:latin typeface="Arial" panose="020B0604020202020204" pitchFamily="34" charset="0"/>
                <a:ea typeface="+mn-ea"/>
                <a:cs typeface="Arial" panose="020B0604020202020204" pitchFamily="34" charset="0"/>
              </a:defRPr>
            </a:lvl3pPr>
            <a:lvl4pPr algn="l" rtl="0" eaLnBrk="1" fontAlgn="base" hangingPunct="1">
              <a:lnSpc>
                <a:spcPct val="90000"/>
              </a:lnSpc>
              <a:spcBef>
                <a:spcPts val="500"/>
              </a:spcBef>
              <a:spcAft>
                <a:spcPct val="0"/>
              </a:spcAft>
              <a:buClr>
                <a:srgbClr val="C5DC6F"/>
              </a:buClr>
              <a:buFont typeface="Wingdings" panose="05000000000000000000" pitchFamily="2" charset="2"/>
              <a:defRPr kern="1200">
                <a:solidFill>
                  <a:srgbClr val="595959"/>
                </a:solidFill>
                <a:latin typeface="Arial" panose="020B0604020202020204" pitchFamily="34" charset="0"/>
                <a:ea typeface="+mn-ea"/>
                <a:cs typeface="Arial" panose="020B0604020202020204" pitchFamily="34" charset="0"/>
              </a:defRPr>
            </a:lvl4pPr>
            <a:lvl5pPr marL="46038" algn="l" rtl="0" eaLnBrk="1" fontAlgn="base" hangingPunct="1">
              <a:lnSpc>
                <a:spcPct val="90000"/>
              </a:lnSpc>
              <a:spcBef>
                <a:spcPts val="500"/>
              </a:spcBef>
              <a:spcAft>
                <a:spcPct val="0"/>
              </a:spcAft>
              <a:defRPr u="sng" kern="1200">
                <a:solidFill>
                  <a:srgbClr val="005D7D"/>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r-CA">
                <a:latin typeface="+mn-lt"/>
                <a:ea typeface="Verdana" panose="020B0604030504040204" pitchFamily="34" charset="0"/>
                <a:cs typeface="Verdana" panose="020B0604030504040204" pitchFamily="34" charset="0"/>
              </a:rPr>
              <a:t>Examen de jurisprudence</a:t>
            </a:r>
          </a:p>
        </p:txBody>
      </p:sp>
      <p:grpSp>
        <p:nvGrpSpPr>
          <p:cNvPr id="167" name="Group 166">
            <a:extLst>
              <a:ext uri="{FF2B5EF4-FFF2-40B4-BE49-F238E27FC236}">
                <a16:creationId xmlns:a16="http://schemas.microsoft.com/office/drawing/2014/main" id="{78AD5F2D-C0CE-0E4A-E9B1-FC6185D9FC67}"/>
              </a:ext>
              <a:ext uri="{C183D7F6-B498-43B3-948B-1728B52AA6E4}">
                <adec:decorative xmlns:adec="http://schemas.microsoft.com/office/drawing/2017/decorative" val="1"/>
              </a:ext>
            </a:extLst>
          </p:cNvPr>
          <p:cNvGrpSpPr/>
          <p:nvPr/>
        </p:nvGrpSpPr>
        <p:grpSpPr>
          <a:xfrm>
            <a:off x="4473064" y="4157804"/>
            <a:ext cx="999744" cy="1019079"/>
            <a:chOff x="5596032" y="2919507"/>
            <a:chExt cx="999744" cy="1019079"/>
          </a:xfrm>
        </p:grpSpPr>
        <p:sp>
          <p:nvSpPr>
            <p:cNvPr id="158" name="Freeform: Shape 157">
              <a:extLst>
                <a:ext uri="{FF2B5EF4-FFF2-40B4-BE49-F238E27FC236}">
                  <a16:creationId xmlns:a16="http://schemas.microsoft.com/office/drawing/2014/main" id="{AD529196-F43D-31BB-61A0-757794DC7989}"/>
                </a:ext>
              </a:extLst>
            </p:cNvPr>
            <p:cNvSpPr/>
            <p:nvPr/>
          </p:nvSpPr>
          <p:spPr>
            <a:xfrm>
              <a:off x="5658420" y="3250881"/>
              <a:ext cx="247459" cy="245935"/>
            </a:xfrm>
            <a:custGeom>
              <a:avLst/>
              <a:gdLst>
                <a:gd name="connsiteX0" fmla="*/ 0 w 247459"/>
                <a:gd name="connsiteY0" fmla="*/ 245936 h 245935"/>
                <a:gd name="connsiteX1" fmla="*/ 247460 w 247459"/>
                <a:gd name="connsiteY1" fmla="*/ 245936 h 245935"/>
                <a:gd name="connsiteX2" fmla="*/ 123730 w 247459"/>
                <a:gd name="connsiteY2" fmla="*/ 0 h 245935"/>
                <a:gd name="connsiteX3" fmla="*/ 0 w 247459"/>
                <a:gd name="connsiteY3" fmla="*/ 245936 h 245935"/>
              </a:gdLst>
              <a:ahLst/>
              <a:cxnLst>
                <a:cxn ang="0">
                  <a:pos x="connsiteX0" y="connsiteY0"/>
                </a:cxn>
                <a:cxn ang="0">
                  <a:pos x="connsiteX1" y="connsiteY1"/>
                </a:cxn>
                <a:cxn ang="0">
                  <a:pos x="connsiteX2" y="connsiteY2"/>
                </a:cxn>
                <a:cxn ang="0">
                  <a:pos x="connsiteX3" y="connsiteY3"/>
                </a:cxn>
              </a:cxnLst>
              <a:rect l="l" t="t" r="r" b="b"/>
              <a:pathLst>
                <a:path w="247459" h="245935">
                  <a:moveTo>
                    <a:pt x="0" y="245936"/>
                  </a:moveTo>
                  <a:lnTo>
                    <a:pt x="247460" y="245936"/>
                  </a:lnTo>
                  <a:lnTo>
                    <a:pt x="123730" y="0"/>
                  </a:lnTo>
                  <a:lnTo>
                    <a:pt x="0" y="245936"/>
                  </a:lnTo>
                  <a:close/>
                </a:path>
              </a:pathLst>
            </a:custGeom>
            <a:noFill/>
            <a:ln w="9525" cap="flat">
              <a:noFill/>
              <a:prstDash val="solid"/>
              <a:miter/>
            </a:ln>
          </p:spPr>
          <p:txBody>
            <a:bodyPr rtlCol="0" anchor="ctr"/>
            <a:lstStyle/>
            <a:p>
              <a:endParaRPr lang="en-US"/>
            </a:p>
          </p:txBody>
        </p:sp>
        <p:sp>
          <p:nvSpPr>
            <p:cNvPr id="159" name="Freeform: Shape 158">
              <a:extLst>
                <a:ext uri="{FF2B5EF4-FFF2-40B4-BE49-F238E27FC236}">
                  <a16:creationId xmlns:a16="http://schemas.microsoft.com/office/drawing/2014/main" id="{30B76F43-7383-F72D-B647-0043F9363F98}"/>
                </a:ext>
              </a:extLst>
            </p:cNvPr>
            <p:cNvSpPr/>
            <p:nvPr/>
          </p:nvSpPr>
          <p:spPr>
            <a:xfrm>
              <a:off x="6286023" y="3135629"/>
              <a:ext cx="247554" cy="245935"/>
            </a:xfrm>
            <a:custGeom>
              <a:avLst/>
              <a:gdLst>
                <a:gd name="connsiteX0" fmla="*/ 123825 w 247554"/>
                <a:gd name="connsiteY0" fmla="*/ 0 h 245935"/>
                <a:gd name="connsiteX1" fmla="*/ 0 w 247554"/>
                <a:gd name="connsiteY1" fmla="*/ 245936 h 245935"/>
                <a:gd name="connsiteX2" fmla="*/ 247555 w 247554"/>
                <a:gd name="connsiteY2" fmla="*/ 245936 h 245935"/>
                <a:gd name="connsiteX3" fmla="*/ 123825 w 247554"/>
                <a:gd name="connsiteY3" fmla="*/ 0 h 245935"/>
              </a:gdLst>
              <a:ahLst/>
              <a:cxnLst>
                <a:cxn ang="0">
                  <a:pos x="connsiteX0" y="connsiteY0"/>
                </a:cxn>
                <a:cxn ang="0">
                  <a:pos x="connsiteX1" y="connsiteY1"/>
                </a:cxn>
                <a:cxn ang="0">
                  <a:pos x="connsiteX2" y="connsiteY2"/>
                </a:cxn>
                <a:cxn ang="0">
                  <a:pos x="connsiteX3" y="connsiteY3"/>
                </a:cxn>
              </a:cxnLst>
              <a:rect l="l" t="t" r="r" b="b"/>
              <a:pathLst>
                <a:path w="247554" h="245935">
                  <a:moveTo>
                    <a:pt x="123825" y="0"/>
                  </a:moveTo>
                  <a:lnTo>
                    <a:pt x="0" y="245936"/>
                  </a:lnTo>
                  <a:lnTo>
                    <a:pt x="247555" y="245936"/>
                  </a:lnTo>
                  <a:lnTo>
                    <a:pt x="123825" y="0"/>
                  </a:lnTo>
                  <a:close/>
                </a:path>
              </a:pathLst>
            </a:custGeom>
            <a:noFill/>
            <a:ln w="9525" cap="flat">
              <a:noFill/>
              <a:prstDash val="solid"/>
              <a:miter/>
            </a:ln>
          </p:spPr>
          <p:txBody>
            <a:bodyPr rtlCol="0" anchor="ctr"/>
            <a:lstStyle/>
            <a:p>
              <a:endParaRPr lang="en-US"/>
            </a:p>
          </p:txBody>
        </p:sp>
        <p:sp>
          <p:nvSpPr>
            <p:cNvPr id="160" name="Freeform: Shape 159">
              <a:extLst>
                <a:ext uri="{FF2B5EF4-FFF2-40B4-BE49-F238E27FC236}">
                  <a16:creationId xmlns:a16="http://schemas.microsoft.com/office/drawing/2014/main" id="{5E71C488-BF61-D86A-AC9F-DC11843424F6}"/>
                </a:ext>
              </a:extLst>
            </p:cNvPr>
            <p:cNvSpPr/>
            <p:nvPr/>
          </p:nvSpPr>
          <p:spPr>
            <a:xfrm>
              <a:off x="6090665" y="3250215"/>
              <a:ext cx="22383" cy="506253"/>
            </a:xfrm>
            <a:custGeom>
              <a:avLst/>
              <a:gdLst>
                <a:gd name="connsiteX0" fmla="*/ 11240 w 22383"/>
                <a:gd name="connsiteY0" fmla="*/ 572 h 506253"/>
                <a:gd name="connsiteX1" fmla="*/ 0 w 22383"/>
                <a:gd name="connsiteY1" fmla="*/ 0 h 506253"/>
                <a:gd name="connsiteX2" fmla="*/ 0 w 22383"/>
                <a:gd name="connsiteY2" fmla="*/ 506254 h 506253"/>
                <a:gd name="connsiteX3" fmla="*/ 22384 w 22383"/>
                <a:gd name="connsiteY3" fmla="*/ 506254 h 506253"/>
                <a:gd name="connsiteX4" fmla="*/ 22384 w 22383"/>
                <a:gd name="connsiteY4" fmla="*/ 0 h 506253"/>
                <a:gd name="connsiteX5" fmla="*/ 11144 w 22383"/>
                <a:gd name="connsiteY5" fmla="*/ 572 h 506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383" h="506253">
                  <a:moveTo>
                    <a:pt x="11240" y="572"/>
                  </a:moveTo>
                  <a:cubicBezTo>
                    <a:pt x="7430" y="572"/>
                    <a:pt x="3715" y="381"/>
                    <a:pt x="0" y="0"/>
                  </a:cubicBezTo>
                  <a:lnTo>
                    <a:pt x="0" y="506254"/>
                  </a:lnTo>
                  <a:lnTo>
                    <a:pt x="22384" y="506254"/>
                  </a:lnTo>
                  <a:lnTo>
                    <a:pt x="22384" y="0"/>
                  </a:lnTo>
                  <a:cubicBezTo>
                    <a:pt x="18669" y="381"/>
                    <a:pt x="14954" y="572"/>
                    <a:pt x="11144" y="572"/>
                  </a:cubicBezTo>
                  <a:close/>
                </a:path>
              </a:pathLst>
            </a:custGeom>
            <a:solidFill>
              <a:srgbClr val="FFFFFF"/>
            </a:solidFill>
            <a:ln w="9525" cap="flat">
              <a:noFill/>
              <a:prstDash val="solid"/>
              <a:miter/>
            </a:ln>
          </p:spPr>
          <p:txBody>
            <a:bodyPr rtlCol="0" anchor="ctr"/>
            <a:lstStyle/>
            <a:p>
              <a:endParaRPr lang="en-US"/>
            </a:p>
          </p:txBody>
        </p:sp>
        <p:sp>
          <p:nvSpPr>
            <p:cNvPr id="161" name="Freeform: Shape 160">
              <a:extLst>
                <a:ext uri="{FF2B5EF4-FFF2-40B4-BE49-F238E27FC236}">
                  <a16:creationId xmlns:a16="http://schemas.microsoft.com/office/drawing/2014/main" id="{E92AB862-9AAF-567A-8792-F5ACEDCD8FDF}"/>
                </a:ext>
              </a:extLst>
            </p:cNvPr>
            <p:cNvSpPr/>
            <p:nvPr/>
          </p:nvSpPr>
          <p:spPr>
            <a:xfrm>
              <a:off x="5865589" y="3803998"/>
              <a:ext cx="464534" cy="86963"/>
            </a:xfrm>
            <a:custGeom>
              <a:avLst/>
              <a:gdLst>
                <a:gd name="connsiteX0" fmla="*/ 0 w 464534"/>
                <a:gd name="connsiteY0" fmla="*/ 86963 h 86963"/>
                <a:gd name="connsiteX1" fmla="*/ 464534 w 464534"/>
                <a:gd name="connsiteY1" fmla="*/ 86963 h 86963"/>
                <a:gd name="connsiteX2" fmla="*/ 356330 w 464534"/>
                <a:gd name="connsiteY2" fmla="*/ 0 h 86963"/>
                <a:gd name="connsiteX3" fmla="*/ 108204 w 464534"/>
                <a:gd name="connsiteY3" fmla="*/ 0 h 86963"/>
                <a:gd name="connsiteX4" fmla="*/ 0 w 464534"/>
                <a:gd name="connsiteY4" fmla="*/ 86963 h 869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534" h="86963">
                  <a:moveTo>
                    <a:pt x="0" y="86963"/>
                  </a:moveTo>
                  <a:lnTo>
                    <a:pt x="464534" y="86963"/>
                  </a:lnTo>
                  <a:cubicBezTo>
                    <a:pt x="453581" y="37338"/>
                    <a:pt x="409289" y="0"/>
                    <a:pt x="356330" y="0"/>
                  </a:cubicBezTo>
                  <a:lnTo>
                    <a:pt x="108204" y="0"/>
                  </a:lnTo>
                  <a:cubicBezTo>
                    <a:pt x="55245" y="0"/>
                    <a:pt x="10954" y="37338"/>
                    <a:pt x="0" y="86963"/>
                  </a:cubicBezTo>
                  <a:close/>
                </a:path>
              </a:pathLst>
            </a:custGeom>
            <a:solidFill>
              <a:srgbClr val="FFFFFF"/>
            </a:solidFill>
            <a:ln w="9525" cap="flat">
              <a:noFill/>
              <a:prstDash val="solid"/>
              <a:miter/>
            </a:ln>
          </p:spPr>
          <p:txBody>
            <a:bodyPr rtlCol="0" anchor="ctr"/>
            <a:lstStyle/>
            <a:p>
              <a:endParaRPr lang="en-US"/>
            </a:p>
          </p:txBody>
        </p:sp>
        <p:sp>
          <p:nvSpPr>
            <p:cNvPr id="162" name="Freeform: Shape 161">
              <a:extLst>
                <a:ext uri="{FF2B5EF4-FFF2-40B4-BE49-F238E27FC236}">
                  <a16:creationId xmlns:a16="http://schemas.microsoft.com/office/drawing/2014/main" id="{AABB673F-7F5E-5E06-F351-2FE47DEDBA47}"/>
                </a:ext>
              </a:extLst>
            </p:cNvPr>
            <p:cNvSpPr/>
            <p:nvPr/>
          </p:nvSpPr>
          <p:spPr>
            <a:xfrm>
              <a:off x="6086569" y="3004279"/>
              <a:ext cx="30670" cy="36195"/>
            </a:xfrm>
            <a:custGeom>
              <a:avLst/>
              <a:gdLst>
                <a:gd name="connsiteX0" fmla="*/ 0 w 30670"/>
                <a:gd name="connsiteY0" fmla="*/ 36195 h 36195"/>
                <a:gd name="connsiteX1" fmla="*/ 15335 w 30670"/>
                <a:gd name="connsiteY1" fmla="*/ 34957 h 36195"/>
                <a:gd name="connsiteX2" fmla="*/ 30671 w 30670"/>
                <a:gd name="connsiteY2" fmla="*/ 36195 h 36195"/>
                <a:gd name="connsiteX3" fmla="*/ 15335 w 30670"/>
                <a:gd name="connsiteY3" fmla="*/ 0 h 36195"/>
                <a:gd name="connsiteX4" fmla="*/ 0 w 30670"/>
                <a:gd name="connsiteY4" fmla="*/ 36195 h 361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70" h="36195">
                  <a:moveTo>
                    <a:pt x="0" y="36195"/>
                  </a:moveTo>
                  <a:cubicBezTo>
                    <a:pt x="5048" y="35433"/>
                    <a:pt x="10097" y="34957"/>
                    <a:pt x="15335" y="34957"/>
                  </a:cubicBezTo>
                  <a:cubicBezTo>
                    <a:pt x="20574" y="34957"/>
                    <a:pt x="25622" y="35433"/>
                    <a:pt x="30671" y="36195"/>
                  </a:cubicBezTo>
                  <a:lnTo>
                    <a:pt x="15335" y="0"/>
                  </a:lnTo>
                  <a:lnTo>
                    <a:pt x="0" y="36195"/>
                  </a:lnTo>
                  <a:close/>
                </a:path>
              </a:pathLst>
            </a:custGeom>
            <a:solidFill>
              <a:srgbClr val="FFFFFF"/>
            </a:solidFill>
            <a:ln w="9525" cap="flat">
              <a:noFill/>
              <a:prstDash val="solid"/>
              <a:miter/>
            </a:ln>
          </p:spPr>
          <p:txBody>
            <a:bodyPr rtlCol="0" anchor="ctr"/>
            <a:lstStyle/>
            <a:p>
              <a:endParaRPr lang="en-US"/>
            </a:p>
          </p:txBody>
        </p:sp>
        <p:sp>
          <p:nvSpPr>
            <p:cNvPr id="163" name="Freeform: Shape 162">
              <a:extLst>
                <a:ext uri="{FF2B5EF4-FFF2-40B4-BE49-F238E27FC236}">
                  <a16:creationId xmlns:a16="http://schemas.microsoft.com/office/drawing/2014/main" id="{9BFC18E0-A26D-8AC7-5469-DBF6BBFF2233}"/>
                </a:ext>
              </a:extLst>
            </p:cNvPr>
            <p:cNvSpPr/>
            <p:nvPr/>
          </p:nvSpPr>
          <p:spPr>
            <a:xfrm>
              <a:off x="5645657" y="3544537"/>
              <a:ext cx="272986" cy="113728"/>
            </a:xfrm>
            <a:custGeom>
              <a:avLst/>
              <a:gdLst>
                <a:gd name="connsiteX0" fmla="*/ 136493 w 272986"/>
                <a:gd name="connsiteY0" fmla="*/ 113729 h 113728"/>
                <a:gd name="connsiteX1" fmla="*/ 272987 w 272986"/>
                <a:gd name="connsiteY1" fmla="*/ 0 h 113728"/>
                <a:gd name="connsiteX2" fmla="*/ 0 w 272986"/>
                <a:gd name="connsiteY2" fmla="*/ 0 h 113728"/>
                <a:gd name="connsiteX3" fmla="*/ 136493 w 272986"/>
                <a:gd name="connsiteY3" fmla="*/ 113729 h 113728"/>
              </a:gdLst>
              <a:ahLst/>
              <a:cxnLst>
                <a:cxn ang="0">
                  <a:pos x="connsiteX0" y="connsiteY0"/>
                </a:cxn>
                <a:cxn ang="0">
                  <a:pos x="connsiteX1" y="connsiteY1"/>
                </a:cxn>
                <a:cxn ang="0">
                  <a:pos x="connsiteX2" y="connsiteY2"/>
                </a:cxn>
                <a:cxn ang="0">
                  <a:pos x="connsiteX3" y="connsiteY3"/>
                </a:cxn>
              </a:cxnLst>
              <a:rect l="l" t="t" r="r" b="b"/>
              <a:pathLst>
                <a:path w="272986" h="113728">
                  <a:moveTo>
                    <a:pt x="136493" y="113729"/>
                  </a:moveTo>
                  <a:cubicBezTo>
                    <a:pt x="204692" y="113729"/>
                    <a:pt x="261652" y="64484"/>
                    <a:pt x="272987" y="0"/>
                  </a:cubicBezTo>
                  <a:lnTo>
                    <a:pt x="0" y="0"/>
                  </a:lnTo>
                  <a:cubicBezTo>
                    <a:pt x="11430" y="64580"/>
                    <a:pt x="68294" y="113729"/>
                    <a:pt x="136493" y="113729"/>
                  </a:cubicBezTo>
                  <a:close/>
                </a:path>
              </a:pathLst>
            </a:custGeom>
            <a:solidFill>
              <a:srgbClr val="C5DC6F"/>
            </a:solidFill>
            <a:ln w="9525" cap="flat">
              <a:noFill/>
              <a:prstDash val="solid"/>
              <a:miter/>
            </a:ln>
          </p:spPr>
          <p:txBody>
            <a:bodyPr rtlCol="0" anchor="ctr"/>
            <a:lstStyle/>
            <a:p>
              <a:endParaRPr lang="en-US"/>
            </a:p>
          </p:txBody>
        </p:sp>
        <p:sp>
          <p:nvSpPr>
            <p:cNvPr id="164" name="Freeform: Shape 163">
              <a:extLst>
                <a:ext uri="{FF2B5EF4-FFF2-40B4-BE49-F238E27FC236}">
                  <a16:creationId xmlns:a16="http://schemas.microsoft.com/office/drawing/2014/main" id="{153EF471-1203-D7C9-03E7-48440CCCB89E}"/>
                </a:ext>
              </a:extLst>
            </p:cNvPr>
            <p:cNvSpPr/>
            <p:nvPr/>
          </p:nvSpPr>
          <p:spPr>
            <a:xfrm>
              <a:off x="6273259" y="3429190"/>
              <a:ext cx="273081" cy="113728"/>
            </a:xfrm>
            <a:custGeom>
              <a:avLst/>
              <a:gdLst>
                <a:gd name="connsiteX0" fmla="*/ 136588 w 273081"/>
                <a:gd name="connsiteY0" fmla="*/ 113728 h 113728"/>
                <a:gd name="connsiteX1" fmla="*/ 273082 w 273081"/>
                <a:gd name="connsiteY1" fmla="*/ 0 h 113728"/>
                <a:gd name="connsiteX2" fmla="*/ 0 w 273081"/>
                <a:gd name="connsiteY2" fmla="*/ 0 h 113728"/>
                <a:gd name="connsiteX3" fmla="*/ 136493 w 273081"/>
                <a:gd name="connsiteY3" fmla="*/ 113728 h 113728"/>
              </a:gdLst>
              <a:ahLst/>
              <a:cxnLst>
                <a:cxn ang="0">
                  <a:pos x="connsiteX0" y="connsiteY0"/>
                </a:cxn>
                <a:cxn ang="0">
                  <a:pos x="connsiteX1" y="connsiteY1"/>
                </a:cxn>
                <a:cxn ang="0">
                  <a:pos x="connsiteX2" y="connsiteY2"/>
                </a:cxn>
                <a:cxn ang="0">
                  <a:pos x="connsiteX3" y="connsiteY3"/>
                </a:cxn>
              </a:cxnLst>
              <a:rect l="l" t="t" r="r" b="b"/>
              <a:pathLst>
                <a:path w="273081" h="113728">
                  <a:moveTo>
                    <a:pt x="136588" y="113728"/>
                  </a:moveTo>
                  <a:cubicBezTo>
                    <a:pt x="204788" y="113728"/>
                    <a:pt x="261747" y="64484"/>
                    <a:pt x="273082" y="0"/>
                  </a:cubicBezTo>
                  <a:lnTo>
                    <a:pt x="0" y="0"/>
                  </a:lnTo>
                  <a:cubicBezTo>
                    <a:pt x="11430" y="64579"/>
                    <a:pt x="68294" y="113728"/>
                    <a:pt x="136493" y="113728"/>
                  </a:cubicBezTo>
                  <a:close/>
                </a:path>
              </a:pathLst>
            </a:custGeom>
            <a:solidFill>
              <a:srgbClr val="C5DC6F"/>
            </a:solidFill>
            <a:ln w="9525" cap="flat">
              <a:noFill/>
              <a:prstDash val="solid"/>
              <a:miter/>
            </a:ln>
          </p:spPr>
          <p:txBody>
            <a:bodyPr rtlCol="0" anchor="ctr"/>
            <a:lstStyle/>
            <a:p>
              <a:endParaRPr lang="en-US"/>
            </a:p>
          </p:txBody>
        </p:sp>
        <p:sp>
          <p:nvSpPr>
            <p:cNvPr id="165" name="Freeform: Shape 164">
              <a:extLst>
                <a:ext uri="{FF2B5EF4-FFF2-40B4-BE49-F238E27FC236}">
                  <a16:creationId xmlns:a16="http://schemas.microsoft.com/office/drawing/2014/main" id="{38C36FC5-4196-9881-786D-F5700E6E9552}"/>
                </a:ext>
              </a:extLst>
            </p:cNvPr>
            <p:cNvSpPr/>
            <p:nvPr/>
          </p:nvSpPr>
          <p:spPr>
            <a:xfrm>
              <a:off x="6043231" y="3086861"/>
              <a:ext cx="117348" cy="116205"/>
            </a:xfrm>
            <a:custGeom>
              <a:avLst/>
              <a:gdLst>
                <a:gd name="connsiteX0" fmla="*/ 117348 w 117348"/>
                <a:gd name="connsiteY0" fmla="*/ 58103 h 116205"/>
                <a:gd name="connsiteX1" fmla="*/ 58674 w 117348"/>
                <a:gd name="connsiteY1" fmla="*/ 116205 h 116205"/>
                <a:gd name="connsiteX2" fmla="*/ 0 w 117348"/>
                <a:gd name="connsiteY2" fmla="*/ 58103 h 116205"/>
                <a:gd name="connsiteX3" fmla="*/ 58674 w 117348"/>
                <a:gd name="connsiteY3" fmla="*/ 0 h 116205"/>
                <a:gd name="connsiteX4" fmla="*/ 117348 w 117348"/>
                <a:gd name="connsiteY4" fmla="*/ 58103 h 1162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48" h="116205">
                  <a:moveTo>
                    <a:pt x="117348" y="58103"/>
                  </a:moveTo>
                  <a:cubicBezTo>
                    <a:pt x="117348" y="90192"/>
                    <a:pt x="91079" y="116205"/>
                    <a:pt x="58674" y="116205"/>
                  </a:cubicBezTo>
                  <a:cubicBezTo>
                    <a:pt x="26269" y="116205"/>
                    <a:pt x="0" y="90192"/>
                    <a:pt x="0" y="58103"/>
                  </a:cubicBezTo>
                  <a:cubicBezTo>
                    <a:pt x="0" y="26013"/>
                    <a:pt x="26269" y="0"/>
                    <a:pt x="58674" y="0"/>
                  </a:cubicBezTo>
                  <a:cubicBezTo>
                    <a:pt x="91079" y="0"/>
                    <a:pt x="117348" y="26013"/>
                    <a:pt x="117348" y="58103"/>
                  </a:cubicBezTo>
                  <a:close/>
                </a:path>
              </a:pathLst>
            </a:custGeom>
            <a:solidFill>
              <a:srgbClr val="C5DC6F"/>
            </a:solidFill>
            <a:ln w="9525" cap="flat">
              <a:noFill/>
              <a:prstDash val="solid"/>
              <a:miter/>
            </a:ln>
          </p:spPr>
          <p:txBody>
            <a:bodyPr rtlCol="0" anchor="ctr"/>
            <a:lstStyle/>
            <a:p>
              <a:endParaRPr lang="en-US"/>
            </a:p>
          </p:txBody>
        </p:sp>
        <p:sp>
          <p:nvSpPr>
            <p:cNvPr id="166" name="Freeform: Shape 165">
              <a:extLst>
                <a:ext uri="{FF2B5EF4-FFF2-40B4-BE49-F238E27FC236}">
                  <a16:creationId xmlns:a16="http://schemas.microsoft.com/office/drawing/2014/main" id="{1A6326EE-B7C9-322B-9A7A-733AA077ECFE}"/>
                </a:ext>
              </a:extLst>
            </p:cNvPr>
            <p:cNvSpPr/>
            <p:nvPr/>
          </p:nvSpPr>
          <p:spPr>
            <a:xfrm>
              <a:off x="5596032" y="2919507"/>
              <a:ext cx="999744" cy="1019079"/>
            </a:xfrm>
            <a:custGeom>
              <a:avLst/>
              <a:gdLst>
                <a:gd name="connsiteX0" fmla="*/ 999554 w 999744"/>
                <a:gd name="connsiteY0" fmla="*/ 481012 h 1019079"/>
                <a:gd name="connsiteX1" fmla="*/ 999458 w 999744"/>
                <a:gd name="connsiteY1" fmla="*/ 480727 h 1019079"/>
                <a:gd name="connsiteX2" fmla="*/ 997744 w 999744"/>
                <a:gd name="connsiteY2" fmla="*/ 475869 h 1019079"/>
                <a:gd name="connsiteX3" fmla="*/ 997553 w 999744"/>
                <a:gd name="connsiteY3" fmla="*/ 475298 h 1019079"/>
                <a:gd name="connsiteX4" fmla="*/ 846963 w 999744"/>
                <a:gd name="connsiteY4" fmla="*/ 175927 h 1019079"/>
                <a:gd name="connsiteX5" fmla="*/ 913924 w 999744"/>
                <a:gd name="connsiteY5" fmla="*/ 173927 h 1019079"/>
                <a:gd name="connsiteX6" fmla="*/ 962597 w 999744"/>
                <a:gd name="connsiteY6" fmla="*/ 164783 h 1019079"/>
                <a:gd name="connsiteX7" fmla="*/ 981647 w 999744"/>
                <a:gd name="connsiteY7" fmla="*/ 136970 h 1019079"/>
                <a:gd name="connsiteX8" fmla="*/ 953834 w 999744"/>
                <a:gd name="connsiteY8" fmla="*/ 117920 h 1019079"/>
                <a:gd name="connsiteX9" fmla="*/ 905161 w 999744"/>
                <a:gd name="connsiteY9" fmla="*/ 127064 h 1019079"/>
                <a:gd name="connsiteX10" fmla="*/ 828961 w 999744"/>
                <a:gd name="connsiteY10" fmla="*/ 124111 h 1019079"/>
                <a:gd name="connsiteX11" fmla="*/ 810292 w 999744"/>
                <a:gd name="connsiteY11" fmla="*/ 119063 h 1019079"/>
                <a:gd name="connsiteX12" fmla="*/ 713042 w 999744"/>
                <a:gd name="connsiteY12" fmla="*/ 115253 h 1019079"/>
                <a:gd name="connsiteX13" fmla="*/ 621221 w 999744"/>
                <a:gd name="connsiteY13" fmla="*/ 155829 h 1019079"/>
                <a:gd name="connsiteX14" fmla="*/ 598265 w 999744"/>
                <a:gd name="connsiteY14" fmla="*/ 173165 h 1019079"/>
                <a:gd name="connsiteX15" fmla="*/ 590074 w 999744"/>
                <a:gd name="connsiteY15" fmla="*/ 160973 h 1019079"/>
                <a:gd name="connsiteX16" fmla="*/ 527971 w 999744"/>
                <a:gd name="connsiteY16" fmla="*/ 14478 h 1019079"/>
                <a:gd name="connsiteX17" fmla="*/ 506063 w 999744"/>
                <a:gd name="connsiteY17" fmla="*/ 0 h 1019079"/>
                <a:gd name="connsiteX18" fmla="*/ 484156 w 999744"/>
                <a:gd name="connsiteY18" fmla="*/ 14478 h 1019079"/>
                <a:gd name="connsiteX19" fmla="*/ 422053 w 999744"/>
                <a:gd name="connsiteY19" fmla="*/ 160973 h 1019079"/>
                <a:gd name="connsiteX20" fmla="*/ 403289 w 999744"/>
                <a:gd name="connsiteY20" fmla="*/ 198882 h 1019079"/>
                <a:gd name="connsiteX21" fmla="*/ 369380 w 999744"/>
                <a:gd name="connsiteY21" fmla="*/ 192024 h 1019079"/>
                <a:gd name="connsiteX22" fmla="*/ 268986 w 999744"/>
                <a:gd name="connsiteY22" fmla="*/ 195167 h 1019079"/>
                <a:gd name="connsiteX23" fmla="*/ 182975 w 999744"/>
                <a:gd name="connsiteY23" fmla="*/ 240602 h 1019079"/>
                <a:gd name="connsiteX24" fmla="*/ 168307 w 999744"/>
                <a:gd name="connsiteY24" fmla="*/ 253175 h 1019079"/>
                <a:gd name="connsiteX25" fmla="*/ 101060 w 999744"/>
                <a:gd name="connsiteY25" fmla="*/ 288703 h 1019079"/>
                <a:gd name="connsiteX26" fmla="*/ 53245 w 999744"/>
                <a:gd name="connsiteY26" fmla="*/ 301562 h 1019079"/>
                <a:gd name="connsiteX27" fmla="*/ 36386 w 999744"/>
                <a:gd name="connsiteY27" fmla="*/ 330708 h 1019079"/>
                <a:gd name="connsiteX28" fmla="*/ 59341 w 999744"/>
                <a:gd name="connsiteY28" fmla="*/ 348329 h 1019079"/>
                <a:gd name="connsiteX29" fmla="*/ 65532 w 999744"/>
                <a:gd name="connsiteY29" fmla="*/ 347472 h 1019079"/>
                <a:gd name="connsiteX30" fmla="*/ 113348 w 999744"/>
                <a:gd name="connsiteY30" fmla="*/ 334613 h 1019079"/>
                <a:gd name="connsiteX31" fmla="*/ 134588 w 999744"/>
                <a:gd name="connsiteY31" fmla="*/ 327660 h 1019079"/>
                <a:gd name="connsiteX32" fmla="*/ 2477 w 999744"/>
                <a:gd name="connsiteY32" fmla="*/ 590455 h 1019079"/>
                <a:gd name="connsiteX33" fmla="*/ 2286 w 999744"/>
                <a:gd name="connsiteY33" fmla="*/ 591026 h 1019079"/>
                <a:gd name="connsiteX34" fmla="*/ 572 w 999744"/>
                <a:gd name="connsiteY34" fmla="*/ 595884 h 1019079"/>
                <a:gd name="connsiteX35" fmla="*/ 476 w 999744"/>
                <a:gd name="connsiteY35" fmla="*/ 596170 h 1019079"/>
                <a:gd name="connsiteX36" fmla="*/ 0 w 999744"/>
                <a:gd name="connsiteY36" fmla="*/ 601123 h 1019079"/>
                <a:gd name="connsiteX37" fmla="*/ 0 w 999744"/>
                <a:gd name="connsiteY37" fmla="*/ 601980 h 1019079"/>
                <a:gd name="connsiteX38" fmla="*/ 0 w 999744"/>
                <a:gd name="connsiteY38" fmla="*/ 602456 h 1019079"/>
                <a:gd name="connsiteX39" fmla="*/ 186119 w 999744"/>
                <a:gd name="connsiteY39" fmla="*/ 786384 h 1019079"/>
                <a:gd name="connsiteX40" fmla="*/ 372237 w 999744"/>
                <a:gd name="connsiteY40" fmla="*/ 602456 h 1019079"/>
                <a:gd name="connsiteX41" fmla="*/ 372237 w 999744"/>
                <a:gd name="connsiteY41" fmla="*/ 601980 h 1019079"/>
                <a:gd name="connsiteX42" fmla="*/ 372237 w 999744"/>
                <a:gd name="connsiteY42" fmla="*/ 601123 h 1019079"/>
                <a:gd name="connsiteX43" fmla="*/ 371761 w 999744"/>
                <a:gd name="connsiteY43" fmla="*/ 596170 h 1019079"/>
                <a:gd name="connsiteX44" fmla="*/ 371666 w 999744"/>
                <a:gd name="connsiteY44" fmla="*/ 595884 h 1019079"/>
                <a:gd name="connsiteX45" fmla="*/ 369951 w 999744"/>
                <a:gd name="connsiteY45" fmla="*/ 591026 h 1019079"/>
                <a:gd name="connsiteX46" fmla="*/ 369761 w 999744"/>
                <a:gd name="connsiteY46" fmla="*/ 590455 h 1019079"/>
                <a:gd name="connsiteX47" fmla="*/ 212598 w 999744"/>
                <a:gd name="connsiteY47" fmla="*/ 277940 h 1019079"/>
                <a:gd name="connsiteX48" fmla="*/ 214027 w 999744"/>
                <a:gd name="connsiteY48" fmla="*/ 276701 h 1019079"/>
                <a:gd name="connsiteX49" fmla="*/ 281273 w 999744"/>
                <a:gd name="connsiteY49" fmla="*/ 241173 h 1019079"/>
                <a:gd name="connsiteX50" fmla="*/ 359855 w 999744"/>
                <a:gd name="connsiteY50" fmla="*/ 238697 h 1019079"/>
                <a:gd name="connsiteX51" fmla="*/ 401860 w 999744"/>
                <a:gd name="connsiteY51" fmla="*/ 247174 h 1019079"/>
                <a:gd name="connsiteX52" fmla="*/ 447008 w 999744"/>
                <a:gd name="connsiteY52" fmla="*/ 313468 h 1019079"/>
                <a:gd name="connsiteX53" fmla="*/ 447008 w 999744"/>
                <a:gd name="connsiteY53" fmla="*/ 836867 h 1019079"/>
                <a:gd name="connsiteX54" fmla="*/ 377666 w 999744"/>
                <a:gd name="connsiteY54" fmla="*/ 836867 h 1019079"/>
                <a:gd name="connsiteX55" fmla="*/ 219266 w 999744"/>
                <a:gd name="connsiteY55" fmla="*/ 995267 h 1019079"/>
                <a:gd name="connsiteX56" fmla="*/ 243078 w 999744"/>
                <a:gd name="connsiteY56" fmla="*/ 1019080 h 1019079"/>
                <a:gd name="connsiteX57" fmla="*/ 760381 w 999744"/>
                <a:gd name="connsiteY57" fmla="*/ 1019080 h 1019079"/>
                <a:gd name="connsiteX58" fmla="*/ 784193 w 999744"/>
                <a:gd name="connsiteY58" fmla="*/ 995267 h 1019079"/>
                <a:gd name="connsiteX59" fmla="*/ 625793 w 999744"/>
                <a:gd name="connsiteY59" fmla="*/ 836867 h 1019079"/>
                <a:gd name="connsiteX60" fmla="*/ 564642 w 999744"/>
                <a:gd name="connsiteY60" fmla="*/ 836867 h 1019079"/>
                <a:gd name="connsiteX61" fmla="*/ 564642 w 999744"/>
                <a:gd name="connsiteY61" fmla="*/ 313468 h 1019079"/>
                <a:gd name="connsiteX62" fmla="*/ 612076 w 999744"/>
                <a:gd name="connsiteY62" fmla="*/ 225457 h 1019079"/>
                <a:gd name="connsiteX63" fmla="*/ 611886 w 999744"/>
                <a:gd name="connsiteY63" fmla="*/ 222314 h 1019079"/>
                <a:gd name="connsiteX64" fmla="*/ 649700 w 999744"/>
                <a:gd name="connsiteY64" fmla="*/ 193739 h 1019079"/>
                <a:gd name="connsiteX65" fmla="*/ 721519 w 999744"/>
                <a:gd name="connsiteY65" fmla="*/ 162020 h 1019079"/>
                <a:gd name="connsiteX66" fmla="*/ 787146 w 999744"/>
                <a:gd name="connsiteY66" fmla="*/ 162782 h 1019079"/>
                <a:gd name="connsiteX67" fmla="*/ 629984 w 999744"/>
                <a:gd name="connsiteY67" fmla="*/ 475202 h 1019079"/>
                <a:gd name="connsiteX68" fmla="*/ 629793 w 999744"/>
                <a:gd name="connsiteY68" fmla="*/ 475774 h 1019079"/>
                <a:gd name="connsiteX69" fmla="*/ 628079 w 999744"/>
                <a:gd name="connsiteY69" fmla="*/ 480632 h 1019079"/>
                <a:gd name="connsiteX70" fmla="*/ 627983 w 999744"/>
                <a:gd name="connsiteY70" fmla="*/ 480917 h 1019079"/>
                <a:gd name="connsiteX71" fmla="*/ 627507 w 999744"/>
                <a:gd name="connsiteY71" fmla="*/ 485870 h 1019079"/>
                <a:gd name="connsiteX72" fmla="*/ 627507 w 999744"/>
                <a:gd name="connsiteY72" fmla="*/ 486728 h 1019079"/>
                <a:gd name="connsiteX73" fmla="*/ 627507 w 999744"/>
                <a:gd name="connsiteY73" fmla="*/ 487204 h 1019079"/>
                <a:gd name="connsiteX74" fmla="*/ 813626 w 999744"/>
                <a:gd name="connsiteY74" fmla="*/ 671132 h 1019079"/>
                <a:gd name="connsiteX75" fmla="*/ 999744 w 999744"/>
                <a:gd name="connsiteY75" fmla="*/ 487204 h 1019079"/>
                <a:gd name="connsiteX76" fmla="*/ 999744 w 999744"/>
                <a:gd name="connsiteY76" fmla="*/ 486728 h 1019079"/>
                <a:gd name="connsiteX77" fmla="*/ 999744 w 999744"/>
                <a:gd name="connsiteY77" fmla="*/ 485870 h 1019079"/>
                <a:gd name="connsiteX78" fmla="*/ 999268 w 999744"/>
                <a:gd name="connsiteY78" fmla="*/ 480917 h 1019079"/>
                <a:gd name="connsiteX79" fmla="*/ 186119 w 999744"/>
                <a:gd name="connsiteY79" fmla="*/ 738759 h 1019079"/>
                <a:gd name="connsiteX80" fmla="*/ 49625 w 999744"/>
                <a:gd name="connsiteY80" fmla="*/ 625031 h 1019079"/>
                <a:gd name="connsiteX81" fmla="*/ 322707 w 999744"/>
                <a:gd name="connsiteY81" fmla="*/ 625031 h 1019079"/>
                <a:gd name="connsiteX82" fmla="*/ 186214 w 999744"/>
                <a:gd name="connsiteY82" fmla="*/ 738759 h 1019079"/>
                <a:gd name="connsiteX83" fmla="*/ 309848 w 999744"/>
                <a:gd name="connsiteY83" fmla="*/ 577310 h 1019079"/>
                <a:gd name="connsiteX84" fmla="*/ 62389 w 999744"/>
                <a:gd name="connsiteY84" fmla="*/ 577310 h 1019079"/>
                <a:gd name="connsiteX85" fmla="*/ 186119 w 999744"/>
                <a:gd name="connsiteY85" fmla="*/ 331375 h 1019079"/>
                <a:gd name="connsiteX86" fmla="*/ 309848 w 999744"/>
                <a:gd name="connsiteY86" fmla="*/ 577310 h 1019079"/>
                <a:gd name="connsiteX87" fmla="*/ 734092 w 999744"/>
                <a:gd name="connsiteY87" fmla="*/ 971455 h 1019079"/>
                <a:gd name="connsiteX88" fmla="*/ 269558 w 999744"/>
                <a:gd name="connsiteY88" fmla="*/ 971455 h 1019079"/>
                <a:gd name="connsiteX89" fmla="*/ 377761 w 999744"/>
                <a:gd name="connsiteY89" fmla="*/ 884492 h 1019079"/>
                <a:gd name="connsiteX90" fmla="*/ 625888 w 999744"/>
                <a:gd name="connsiteY90" fmla="*/ 884492 h 1019079"/>
                <a:gd name="connsiteX91" fmla="*/ 734092 w 999744"/>
                <a:gd name="connsiteY91" fmla="*/ 971455 h 1019079"/>
                <a:gd name="connsiteX92" fmla="*/ 494729 w 999744"/>
                <a:gd name="connsiteY92" fmla="*/ 836867 h 1019079"/>
                <a:gd name="connsiteX93" fmla="*/ 494729 w 999744"/>
                <a:gd name="connsiteY93" fmla="*/ 330613 h 1019079"/>
                <a:gd name="connsiteX94" fmla="*/ 505968 w 999744"/>
                <a:gd name="connsiteY94" fmla="*/ 331184 h 1019079"/>
                <a:gd name="connsiteX95" fmla="*/ 517208 w 999744"/>
                <a:gd name="connsiteY95" fmla="*/ 330613 h 1019079"/>
                <a:gd name="connsiteX96" fmla="*/ 517208 w 999744"/>
                <a:gd name="connsiteY96" fmla="*/ 836867 h 1019079"/>
                <a:gd name="connsiteX97" fmla="*/ 494824 w 999744"/>
                <a:gd name="connsiteY97" fmla="*/ 836867 h 1019079"/>
                <a:gd name="connsiteX98" fmla="*/ 505873 w 999744"/>
                <a:gd name="connsiteY98" fmla="*/ 283655 h 1019079"/>
                <a:gd name="connsiteX99" fmla="*/ 447199 w 999744"/>
                <a:gd name="connsiteY99" fmla="*/ 225552 h 1019079"/>
                <a:gd name="connsiteX100" fmla="*/ 505873 w 999744"/>
                <a:gd name="connsiteY100" fmla="*/ 167450 h 1019079"/>
                <a:gd name="connsiteX101" fmla="*/ 564547 w 999744"/>
                <a:gd name="connsiteY101" fmla="*/ 225552 h 1019079"/>
                <a:gd name="connsiteX102" fmla="*/ 505873 w 999744"/>
                <a:gd name="connsiteY102" fmla="*/ 283655 h 1019079"/>
                <a:gd name="connsiteX103" fmla="*/ 505873 w 999744"/>
                <a:gd name="connsiteY103" fmla="*/ 119729 h 1019079"/>
                <a:gd name="connsiteX104" fmla="*/ 490537 w 999744"/>
                <a:gd name="connsiteY104" fmla="*/ 120968 h 1019079"/>
                <a:gd name="connsiteX105" fmla="*/ 505873 w 999744"/>
                <a:gd name="connsiteY105" fmla="*/ 84773 h 1019079"/>
                <a:gd name="connsiteX106" fmla="*/ 521208 w 999744"/>
                <a:gd name="connsiteY106" fmla="*/ 120968 h 1019079"/>
                <a:gd name="connsiteX107" fmla="*/ 505873 w 999744"/>
                <a:gd name="connsiteY107" fmla="*/ 119729 h 1019079"/>
                <a:gd name="connsiteX108" fmla="*/ 813816 w 999744"/>
                <a:gd name="connsiteY108" fmla="*/ 216122 h 1019079"/>
                <a:gd name="connsiteX109" fmla="*/ 937546 w 999744"/>
                <a:gd name="connsiteY109" fmla="*/ 462153 h 1019079"/>
                <a:gd name="connsiteX110" fmla="*/ 689991 w 999744"/>
                <a:gd name="connsiteY110" fmla="*/ 462153 h 1019079"/>
                <a:gd name="connsiteX111" fmla="*/ 813816 w 999744"/>
                <a:gd name="connsiteY111" fmla="*/ 216122 h 1019079"/>
                <a:gd name="connsiteX112" fmla="*/ 813816 w 999744"/>
                <a:gd name="connsiteY112" fmla="*/ 623411 h 1019079"/>
                <a:gd name="connsiteX113" fmla="*/ 677323 w 999744"/>
                <a:gd name="connsiteY113" fmla="*/ 509683 h 1019079"/>
                <a:gd name="connsiteX114" fmla="*/ 950405 w 999744"/>
                <a:gd name="connsiteY114" fmla="*/ 509683 h 1019079"/>
                <a:gd name="connsiteX115" fmla="*/ 813911 w 999744"/>
                <a:gd name="connsiteY115" fmla="*/ 623411 h 1019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999744" h="1019079">
                  <a:moveTo>
                    <a:pt x="999554" y="481012"/>
                  </a:moveTo>
                  <a:cubicBezTo>
                    <a:pt x="999554" y="481012"/>
                    <a:pt x="999554" y="480822"/>
                    <a:pt x="999458" y="480727"/>
                  </a:cubicBezTo>
                  <a:cubicBezTo>
                    <a:pt x="999077" y="479012"/>
                    <a:pt x="998506" y="477393"/>
                    <a:pt x="997744" y="475869"/>
                  </a:cubicBezTo>
                  <a:cubicBezTo>
                    <a:pt x="997744" y="475679"/>
                    <a:pt x="997649" y="475488"/>
                    <a:pt x="997553" y="475298"/>
                  </a:cubicBezTo>
                  <a:lnTo>
                    <a:pt x="846963" y="175927"/>
                  </a:lnTo>
                  <a:cubicBezTo>
                    <a:pt x="869251" y="178594"/>
                    <a:pt x="891921" y="178022"/>
                    <a:pt x="913924" y="173927"/>
                  </a:cubicBezTo>
                  <a:lnTo>
                    <a:pt x="962597" y="164783"/>
                  </a:lnTo>
                  <a:cubicBezTo>
                    <a:pt x="975551" y="162401"/>
                    <a:pt x="984028" y="149924"/>
                    <a:pt x="981647" y="136970"/>
                  </a:cubicBezTo>
                  <a:cubicBezTo>
                    <a:pt x="979265" y="124016"/>
                    <a:pt x="966788" y="115538"/>
                    <a:pt x="953834" y="117920"/>
                  </a:cubicBezTo>
                  <a:lnTo>
                    <a:pt x="905161" y="127064"/>
                  </a:lnTo>
                  <a:cubicBezTo>
                    <a:pt x="880015" y="131731"/>
                    <a:pt x="853726" y="130683"/>
                    <a:pt x="828961" y="124111"/>
                  </a:cubicBezTo>
                  <a:lnTo>
                    <a:pt x="810292" y="119063"/>
                  </a:lnTo>
                  <a:cubicBezTo>
                    <a:pt x="778764" y="110585"/>
                    <a:pt x="745141" y="109252"/>
                    <a:pt x="713042" y="115253"/>
                  </a:cubicBezTo>
                  <a:cubicBezTo>
                    <a:pt x="679895" y="121444"/>
                    <a:pt x="648081" y="135446"/>
                    <a:pt x="621221" y="155829"/>
                  </a:cubicBezTo>
                  <a:lnTo>
                    <a:pt x="598265" y="173165"/>
                  </a:lnTo>
                  <a:cubicBezTo>
                    <a:pt x="595789" y="168878"/>
                    <a:pt x="593027" y="164783"/>
                    <a:pt x="590074" y="160973"/>
                  </a:cubicBezTo>
                  <a:lnTo>
                    <a:pt x="527971" y="14478"/>
                  </a:lnTo>
                  <a:cubicBezTo>
                    <a:pt x="524256" y="5715"/>
                    <a:pt x="515588" y="0"/>
                    <a:pt x="506063" y="0"/>
                  </a:cubicBezTo>
                  <a:cubicBezTo>
                    <a:pt x="496538" y="0"/>
                    <a:pt x="487871" y="5715"/>
                    <a:pt x="484156" y="14478"/>
                  </a:cubicBezTo>
                  <a:lnTo>
                    <a:pt x="422053" y="160973"/>
                  </a:lnTo>
                  <a:cubicBezTo>
                    <a:pt x="413385" y="172117"/>
                    <a:pt x="407003" y="184880"/>
                    <a:pt x="403289" y="198882"/>
                  </a:cubicBezTo>
                  <a:lnTo>
                    <a:pt x="369380" y="192024"/>
                  </a:lnTo>
                  <a:cubicBezTo>
                    <a:pt x="336328" y="185357"/>
                    <a:pt x="301562" y="186404"/>
                    <a:pt x="268986" y="195167"/>
                  </a:cubicBezTo>
                  <a:cubicBezTo>
                    <a:pt x="237458" y="203645"/>
                    <a:pt x="207740" y="219361"/>
                    <a:pt x="182975" y="240602"/>
                  </a:cubicBezTo>
                  <a:lnTo>
                    <a:pt x="168307" y="253175"/>
                  </a:lnTo>
                  <a:cubicBezTo>
                    <a:pt x="148971" y="269843"/>
                    <a:pt x="125730" y="282131"/>
                    <a:pt x="101060" y="288703"/>
                  </a:cubicBezTo>
                  <a:lnTo>
                    <a:pt x="53245" y="301562"/>
                  </a:lnTo>
                  <a:cubicBezTo>
                    <a:pt x="40577" y="304991"/>
                    <a:pt x="33052" y="318040"/>
                    <a:pt x="36386" y="330708"/>
                  </a:cubicBezTo>
                  <a:cubicBezTo>
                    <a:pt x="39243" y="341376"/>
                    <a:pt x="48863" y="348329"/>
                    <a:pt x="59341" y="348329"/>
                  </a:cubicBezTo>
                  <a:cubicBezTo>
                    <a:pt x="61341" y="348329"/>
                    <a:pt x="63437" y="348044"/>
                    <a:pt x="65532" y="347472"/>
                  </a:cubicBezTo>
                  <a:lnTo>
                    <a:pt x="113348" y="334613"/>
                  </a:lnTo>
                  <a:cubicBezTo>
                    <a:pt x="120491" y="332708"/>
                    <a:pt x="127635" y="330327"/>
                    <a:pt x="134588" y="327660"/>
                  </a:cubicBezTo>
                  <a:lnTo>
                    <a:pt x="2477" y="590455"/>
                  </a:lnTo>
                  <a:cubicBezTo>
                    <a:pt x="2477" y="590455"/>
                    <a:pt x="2381" y="590836"/>
                    <a:pt x="2286" y="591026"/>
                  </a:cubicBezTo>
                  <a:cubicBezTo>
                    <a:pt x="1524" y="592550"/>
                    <a:pt x="953" y="594170"/>
                    <a:pt x="572" y="595884"/>
                  </a:cubicBezTo>
                  <a:cubicBezTo>
                    <a:pt x="572" y="595979"/>
                    <a:pt x="572" y="596075"/>
                    <a:pt x="476" y="596170"/>
                  </a:cubicBezTo>
                  <a:cubicBezTo>
                    <a:pt x="191" y="597789"/>
                    <a:pt x="0" y="599408"/>
                    <a:pt x="0" y="601123"/>
                  </a:cubicBezTo>
                  <a:cubicBezTo>
                    <a:pt x="0" y="601409"/>
                    <a:pt x="0" y="601694"/>
                    <a:pt x="0" y="601980"/>
                  </a:cubicBezTo>
                  <a:cubicBezTo>
                    <a:pt x="0" y="602171"/>
                    <a:pt x="0" y="602266"/>
                    <a:pt x="0" y="602456"/>
                  </a:cubicBezTo>
                  <a:cubicBezTo>
                    <a:pt x="667" y="703993"/>
                    <a:pt x="83915" y="786384"/>
                    <a:pt x="186119" y="786384"/>
                  </a:cubicBezTo>
                  <a:cubicBezTo>
                    <a:pt x="288322" y="786384"/>
                    <a:pt x="371570" y="703993"/>
                    <a:pt x="372237" y="602456"/>
                  </a:cubicBezTo>
                  <a:cubicBezTo>
                    <a:pt x="372237" y="602266"/>
                    <a:pt x="372237" y="602171"/>
                    <a:pt x="372237" y="601980"/>
                  </a:cubicBezTo>
                  <a:cubicBezTo>
                    <a:pt x="372237" y="601694"/>
                    <a:pt x="372237" y="601409"/>
                    <a:pt x="372237" y="601123"/>
                  </a:cubicBezTo>
                  <a:cubicBezTo>
                    <a:pt x="372237" y="599408"/>
                    <a:pt x="372047" y="597789"/>
                    <a:pt x="371761" y="596170"/>
                  </a:cubicBezTo>
                  <a:cubicBezTo>
                    <a:pt x="371761" y="596075"/>
                    <a:pt x="371761" y="595979"/>
                    <a:pt x="371666" y="595884"/>
                  </a:cubicBezTo>
                  <a:cubicBezTo>
                    <a:pt x="371285" y="594170"/>
                    <a:pt x="370713" y="592550"/>
                    <a:pt x="369951" y="591026"/>
                  </a:cubicBezTo>
                  <a:cubicBezTo>
                    <a:pt x="369951" y="590836"/>
                    <a:pt x="369856" y="590645"/>
                    <a:pt x="369761" y="590455"/>
                  </a:cubicBezTo>
                  <a:lnTo>
                    <a:pt x="212598" y="277940"/>
                  </a:lnTo>
                  <a:lnTo>
                    <a:pt x="214027" y="276701"/>
                  </a:lnTo>
                  <a:cubicBezTo>
                    <a:pt x="233363" y="260033"/>
                    <a:pt x="256604" y="247745"/>
                    <a:pt x="281273" y="241173"/>
                  </a:cubicBezTo>
                  <a:cubicBezTo>
                    <a:pt x="306800" y="234315"/>
                    <a:pt x="333947" y="233458"/>
                    <a:pt x="359855" y="238697"/>
                  </a:cubicBezTo>
                  <a:lnTo>
                    <a:pt x="401860" y="247174"/>
                  </a:lnTo>
                  <a:cubicBezTo>
                    <a:pt x="407670" y="274701"/>
                    <a:pt x="424244" y="298323"/>
                    <a:pt x="447008" y="313468"/>
                  </a:cubicBezTo>
                  <a:lnTo>
                    <a:pt x="447008" y="836867"/>
                  </a:lnTo>
                  <a:lnTo>
                    <a:pt x="377666" y="836867"/>
                  </a:lnTo>
                  <a:cubicBezTo>
                    <a:pt x="290322" y="836867"/>
                    <a:pt x="219266" y="907923"/>
                    <a:pt x="219266" y="995267"/>
                  </a:cubicBezTo>
                  <a:cubicBezTo>
                    <a:pt x="219266" y="1008412"/>
                    <a:pt x="229934" y="1019080"/>
                    <a:pt x="243078" y="1019080"/>
                  </a:cubicBezTo>
                  <a:lnTo>
                    <a:pt x="760381" y="1019080"/>
                  </a:lnTo>
                  <a:cubicBezTo>
                    <a:pt x="773525" y="1019080"/>
                    <a:pt x="784193" y="1008412"/>
                    <a:pt x="784193" y="995267"/>
                  </a:cubicBezTo>
                  <a:cubicBezTo>
                    <a:pt x="784193" y="907923"/>
                    <a:pt x="713137" y="836867"/>
                    <a:pt x="625793" y="836867"/>
                  </a:cubicBezTo>
                  <a:lnTo>
                    <a:pt x="564642" y="836867"/>
                  </a:lnTo>
                  <a:lnTo>
                    <a:pt x="564642" y="313468"/>
                  </a:lnTo>
                  <a:cubicBezTo>
                    <a:pt x="593217" y="294513"/>
                    <a:pt x="612076" y="262128"/>
                    <a:pt x="612076" y="225457"/>
                  </a:cubicBezTo>
                  <a:cubicBezTo>
                    <a:pt x="612076" y="224409"/>
                    <a:pt x="611981" y="223361"/>
                    <a:pt x="611886" y="222314"/>
                  </a:cubicBezTo>
                  <a:lnTo>
                    <a:pt x="649700" y="193739"/>
                  </a:lnTo>
                  <a:cubicBezTo>
                    <a:pt x="670751" y="177832"/>
                    <a:pt x="695611" y="166878"/>
                    <a:pt x="721519" y="162020"/>
                  </a:cubicBezTo>
                  <a:cubicBezTo>
                    <a:pt x="743141" y="158020"/>
                    <a:pt x="765524" y="158401"/>
                    <a:pt x="787146" y="162782"/>
                  </a:cubicBezTo>
                  <a:lnTo>
                    <a:pt x="629984" y="475202"/>
                  </a:lnTo>
                  <a:cubicBezTo>
                    <a:pt x="629984" y="475202"/>
                    <a:pt x="629888" y="475583"/>
                    <a:pt x="629793" y="475774"/>
                  </a:cubicBezTo>
                  <a:cubicBezTo>
                    <a:pt x="629031" y="477298"/>
                    <a:pt x="628460" y="478917"/>
                    <a:pt x="628079" y="480632"/>
                  </a:cubicBezTo>
                  <a:cubicBezTo>
                    <a:pt x="628079" y="480727"/>
                    <a:pt x="628079" y="480822"/>
                    <a:pt x="627983" y="480917"/>
                  </a:cubicBezTo>
                  <a:cubicBezTo>
                    <a:pt x="627698" y="482536"/>
                    <a:pt x="627507" y="484156"/>
                    <a:pt x="627507" y="485870"/>
                  </a:cubicBezTo>
                  <a:cubicBezTo>
                    <a:pt x="627507" y="486156"/>
                    <a:pt x="627507" y="486442"/>
                    <a:pt x="627507" y="486728"/>
                  </a:cubicBezTo>
                  <a:cubicBezTo>
                    <a:pt x="627507" y="486918"/>
                    <a:pt x="627507" y="487013"/>
                    <a:pt x="627507" y="487204"/>
                  </a:cubicBezTo>
                  <a:cubicBezTo>
                    <a:pt x="628174" y="588740"/>
                    <a:pt x="711422" y="671132"/>
                    <a:pt x="813626" y="671132"/>
                  </a:cubicBezTo>
                  <a:cubicBezTo>
                    <a:pt x="915829" y="671132"/>
                    <a:pt x="999077" y="588740"/>
                    <a:pt x="999744" y="487204"/>
                  </a:cubicBezTo>
                  <a:cubicBezTo>
                    <a:pt x="999744" y="487013"/>
                    <a:pt x="999744" y="486918"/>
                    <a:pt x="999744" y="486728"/>
                  </a:cubicBezTo>
                  <a:cubicBezTo>
                    <a:pt x="999744" y="486442"/>
                    <a:pt x="999744" y="486156"/>
                    <a:pt x="999744" y="485870"/>
                  </a:cubicBezTo>
                  <a:cubicBezTo>
                    <a:pt x="999744" y="484156"/>
                    <a:pt x="999554" y="482536"/>
                    <a:pt x="999268" y="480917"/>
                  </a:cubicBezTo>
                  <a:close/>
                  <a:moveTo>
                    <a:pt x="186119" y="738759"/>
                  </a:moveTo>
                  <a:cubicBezTo>
                    <a:pt x="117920" y="738759"/>
                    <a:pt x="60960" y="689515"/>
                    <a:pt x="49625" y="625031"/>
                  </a:cubicBezTo>
                  <a:lnTo>
                    <a:pt x="322707" y="625031"/>
                  </a:lnTo>
                  <a:cubicBezTo>
                    <a:pt x="311277" y="689610"/>
                    <a:pt x="254413" y="738759"/>
                    <a:pt x="186214" y="738759"/>
                  </a:cubicBezTo>
                  <a:close/>
                  <a:moveTo>
                    <a:pt x="309848" y="577310"/>
                  </a:moveTo>
                  <a:lnTo>
                    <a:pt x="62389" y="577310"/>
                  </a:lnTo>
                  <a:lnTo>
                    <a:pt x="186119" y="331375"/>
                  </a:lnTo>
                  <a:lnTo>
                    <a:pt x="309848" y="577310"/>
                  </a:lnTo>
                  <a:close/>
                  <a:moveTo>
                    <a:pt x="734092" y="971455"/>
                  </a:moveTo>
                  <a:lnTo>
                    <a:pt x="269558" y="971455"/>
                  </a:lnTo>
                  <a:cubicBezTo>
                    <a:pt x="280511" y="921830"/>
                    <a:pt x="324803" y="884492"/>
                    <a:pt x="377761" y="884492"/>
                  </a:cubicBezTo>
                  <a:lnTo>
                    <a:pt x="625888" y="884492"/>
                  </a:lnTo>
                  <a:cubicBezTo>
                    <a:pt x="678751" y="884492"/>
                    <a:pt x="723138" y="921830"/>
                    <a:pt x="734092" y="971455"/>
                  </a:cubicBezTo>
                  <a:close/>
                  <a:moveTo>
                    <a:pt x="494729" y="836867"/>
                  </a:moveTo>
                  <a:lnTo>
                    <a:pt x="494729" y="330613"/>
                  </a:lnTo>
                  <a:cubicBezTo>
                    <a:pt x="498443" y="330994"/>
                    <a:pt x="502158" y="331184"/>
                    <a:pt x="505968" y="331184"/>
                  </a:cubicBezTo>
                  <a:cubicBezTo>
                    <a:pt x="509778" y="331184"/>
                    <a:pt x="513493" y="330994"/>
                    <a:pt x="517208" y="330613"/>
                  </a:cubicBezTo>
                  <a:lnTo>
                    <a:pt x="517208" y="836867"/>
                  </a:lnTo>
                  <a:lnTo>
                    <a:pt x="494824" y="836867"/>
                  </a:lnTo>
                  <a:close/>
                  <a:moveTo>
                    <a:pt x="505873" y="283655"/>
                  </a:moveTo>
                  <a:cubicBezTo>
                    <a:pt x="473488" y="283655"/>
                    <a:pt x="447199" y="257556"/>
                    <a:pt x="447199" y="225552"/>
                  </a:cubicBezTo>
                  <a:cubicBezTo>
                    <a:pt x="447199" y="193548"/>
                    <a:pt x="473488" y="167450"/>
                    <a:pt x="505873" y="167450"/>
                  </a:cubicBezTo>
                  <a:cubicBezTo>
                    <a:pt x="538258" y="167450"/>
                    <a:pt x="564547" y="193548"/>
                    <a:pt x="564547" y="225552"/>
                  </a:cubicBezTo>
                  <a:cubicBezTo>
                    <a:pt x="564547" y="257556"/>
                    <a:pt x="538258" y="283655"/>
                    <a:pt x="505873" y="283655"/>
                  </a:cubicBezTo>
                  <a:close/>
                  <a:moveTo>
                    <a:pt x="505873" y="119729"/>
                  </a:moveTo>
                  <a:cubicBezTo>
                    <a:pt x="500634" y="119729"/>
                    <a:pt x="495586" y="120206"/>
                    <a:pt x="490537" y="120968"/>
                  </a:cubicBezTo>
                  <a:lnTo>
                    <a:pt x="505873" y="84773"/>
                  </a:lnTo>
                  <a:lnTo>
                    <a:pt x="521208" y="120968"/>
                  </a:lnTo>
                  <a:cubicBezTo>
                    <a:pt x="516160" y="120206"/>
                    <a:pt x="511111" y="119729"/>
                    <a:pt x="505873" y="119729"/>
                  </a:cubicBezTo>
                  <a:close/>
                  <a:moveTo>
                    <a:pt x="813816" y="216122"/>
                  </a:moveTo>
                  <a:lnTo>
                    <a:pt x="937546" y="462153"/>
                  </a:lnTo>
                  <a:lnTo>
                    <a:pt x="689991" y="462153"/>
                  </a:lnTo>
                  <a:lnTo>
                    <a:pt x="813816" y="216122"/>
                  </a:lnTo>
                  <a:close/>
                  <a:moveTo>
                    <a:pt x="813816" y="623411"/>
                  </a:moveTo>
                  <a:cubicBezTo>
                    <a:pt x="745522" y="623411"/>
                    <a:pt x="688658" y="574167"/>
                    <a:pt x="677323" y="509683"/>
                  </a:cubicBezTo>
                  <a:lnTo>
                    <a:pt x="950405" y="509683"/>
                  </a:lnTo>
                  <a:cubicBezTo>
                    <a:pt x="938974" y="574262"/>
                    <a:pt x="882110" y="623411"/>
                    <a:pt x="813911" y="623411"/>
                  </a:cubicBezTo>
                  <a:close/>
                </a:path>
              </a:pathLst>
            </a:custGeom>
            <a:solidFill>
              <a:srgbClr val="404040"/>
            </a:solidFill>
            <a:ln w="9525" cap="flat">
              <a:noFill/>
              <a:prstDash val="solid"/>
              <a:miter/>
            </a:ln>
          </p:spPr>
          <p:txBody>
            <a:bodyPr rtlCol="0" anchor="ctr"/>
            <a:lstStyle/>
            <a:p>
              <a:endParaRPr lang="en-US"/>
            </a:p>
          </p:txBody>
        </p:sp>
      </p:grpSp>
      <p:sp>
        <p:nvSpPr>
          <p:cNvPr id="6" name="Text Placeholder 8">
            <a:extLst>
              <a:ext uri="{FF2B5EF4-FFF2-40B4-BE49-F238E27FC236}">
                <a16:creationId xmlns:a16="http://schemas.microsoft.com/office/drawing/2014/main" id="{5C281604-DC45-E398-3597-242AE975FB5B}"/>
              </a:ext>
            </a:extLst>
          </p:cNvPr>
          <p:cNvSpPr txBox="1">
            <a:spLocks/>
          </p:cNvSpPr>
          <p:nvPr/>
        </p:nvSpPr>
        <p:spPr>
          <a:xfrm>
            <a:off x="6124004" y="5446843"/>
            <a:ext cx="2001217" cy="718713"/>
          </a:xfrm>
          <a:prstGeom prst="rect">
            <a:avLst/>
          </a:prstGeom>
        </p:spPr>
        <p:txBody>
          <a:bodyPr/>
          <a:lstStyle>
            <a:lvl1pPr algn="l" rtl="0" eaLnBrk="1" fontAlgn="base" hangingPunct="1">
              <a:lnSpc>
                <a:spcPct val="90000"/>
              </a:lnSpc>
              <a:spcBef>
                <a:spcPts val="1000"/>
              </a:spcBef>
              <a:spcAft>
                <a:spcPct val="0"/>
              </a:spcAft>
              <a:defRPr kern="1200">
                <a:solidFill>
                  <a:srgbClr val="595959"/>
                </a:solidFill>
                <a:latin typeface="Arial" panose="020B0604020202020204" pitchFamily="34" charset="0"/>
                <a:ea typeface="+mn-ea"/>
                <a:cs typeface="Arial" panose="020B0604020202020204" pitchFamily="34" charset="0"/>
              </a:defRPr>
            </a:lvl1pPr>
            <a:lvl2pPr marL="180975" indent="-173038" algn="l" rtl="0" eaLnBrk="1" fontAlgn="base" hangingPunct="1">
              <a:lnSpc>
                <a:spcPct val="90000"/>
              </a:lnSpc>
              <a:spcBef>
                <a:spcPts val="500"/>
              </a:spcBef>
              <a:spcAft>
                <a:spcPct val="0"/>
              </a:spcAft>
              <a:buClr>
                <a:srgbClr val="C5DC6F"/>
              </a:buClr>
              <a:buFont typeface="Wingdings" panose="05000000000000000000" pitchFamily="2" charset="2"/>
              <a:buChar char="§"/>
              <a:defRPr kern="1200">
                <a:solidFill>
                  <a:srgbClr val="595959"/>
                </a:solidFill>
                <a:latin typeface="Arial" panose="020B0604020202020204" pitchFamily="34" charset="0"/>
                <a:ea typeface="+mn-ea"/>
                <a:cs typeface="Arial" panose="020B0604020202020204" pitchFamily="34" charset="0"/>
              </a:defRPr>
            </a:lvl2pPr>
            <a:lvl3pPr marL="449263" indent="-225425" algn="l" rtl="0" eaLnBrk="1" fontAlgn="base" hangingPunct="1">
              <a:lnSpc>
                <a:spcPct val="90000"/>
              </a:lnSpc>
              <a:spcBef>
                <a:spcPts val="500"/>
              </a:spcBef>
              <a:spcAft>
                <a:spcPct val="0"/>
              </a:spcAft>
              <a:buClr>
                <a:srgbClr val="C5DC6F"/>
              </a:buClr>
              <a:buFont typeface="Wingdings" panose="05000000000000000000" pitchFamily="2" charset="2"/>
              <a:buChar char="ü"/>
              <a:defRPr kern="1200">
                <a:solidFill>
                  <a:srgbClr val="595959"/>
                </a:solidFill>
                <a:latin typeface="Arial" panose="020B0604020202020204" pitchFamily="34" charset="0"/>
                <a:ea typeface="+mn-ea"/>
                <a:cs typeface="Arial" panose="020B0604020202020204" pitchFamily="34" charset="0"/>
              </a:defRPr>
            </a:lvl3pPr>
            <a:lvl4pPr algn="l" rtl="0" eaLnBrk="1" fontAlgn="base" hangingPunct="1">
              <a:lnSpc>
                <a:spcPct val="90000"/>
              </a:lnSpc>
              <a:spcBef>
                <a:spcPts val="500"/>
              </a:spcBef>
              <a:spcAft>
                <a:spcPct val="0"/>
              </a:spcAft>
              <a:buClr>
                <a:srgbClr val="C5DC6F"/>
              </a:buClr>
              <a:buFont typeface="Wingdings" panose="05000000000000000000" pitchFamily="2" charset="2"/>
              <a:defRPr kern="1200">
                <a:solidFill>
                  <a:srgbClr val="595959"/>
                </a:solidFill>
                <a:latin typeface="Arial" panose="020B0604020202020204" pitchFamily="34" charset="0"/>
                <a:ea typeface="+mn-ea"/>
                <a:cs typeface="Arial" panose="020B0604020202020204" pitchFamily="34" charset="0"/>
              </a:defRPr>
            </a:lvl4pPr>
            <a:lvl5pPr marL="46038" algn="l" rtl="0" eaLnBrk="1" fontAlgn="base" hangingPunct="1">
              <a:lnSpc>
                <a:spcPct val="90000"/>
              </a:lnSpc>
              <a:spcBef>
                <a:spcPts val="500"/>
              </a:spcBef>
              <a:spcAft>
                <a:spcPct val="0"/>
              </a:spcAft>
              <a:defRPr u="sng" kern="1200">
                <a:solidFill>
                  <a:srgbClr val="005D7D"/>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r-CA">
                <a:latin typeface="+mn-lt"/>
                <a:ea typeface="Verdana" panose="020B0604030504040204" pitchFamily="34" charset="0"/>
                <a:cs typeface="Verdana" panose="020B0604030504040204" pitchFamily="34" charset="0"/>
              </a:rPr>
              <a:t>Autorisation</a:t>
            </a:r>
            <a:br>
              <a:rPr lang="fr-CA">
                <a:latin typeface="+mn-lt"/>
                <a:ea typeface="Verdana" panose="020B0604030504040204" pitchFamily="34" charset="0"/>
                <a:cs typeface="Verdana" panose="020B0604030504040204" pitchFamily="34" charset="0"/>
              </a:rPr>
            </a:br>
            <a:r>
              <a:rPr lang="fr-CA">
                <a:latin typeface="+mn-lt"/>
                <a:ea typeface="Verdana" panose="020B0604030504040204" pitchFamily="34" charset="0"/>
                <a:cs typeface="Verdana" panose="020B0604030504040204" pitchFamily="34" charset="0"/>
              </a:rPr>
              <a:t>de travail</a:t>
            </a:r>
          </a:p>
        </p:txBody>
      </p:sp>
      <p:grpSp>
        <p:nvGrpSpPr>
          <p:cNvPr id="189" name="Group 188">
            <a:extLst>
              <a:ext uri="{FF2B5EF4-FFF2-40B4-BE49-F238E27FC236}">
                <a16:creationId xmlns:a16="http://schemas.microsoft.com/office/drawing/2014/main" id="{6E436EA1-826E-D645-B205-AF0A943DA64F}"/>
              </a:ext>
              <a:ext uri="{C183D7F6-B498-43B3-948B-1728B52AA6E4}">
                <adec:decorative xmlns:adec="http://schemas.microsoft.com/office/drawing/2017/decorative" val="1"/>
              </a:ext>
            </a:extLst>
          </p:cNvPr>
          <p:cNvGrpSpPr/>
          <p:nvPr/>
        </p:nvGrpSpPr>
        <p:grpSpPr>
          <a:xfrm>
            <a:off x="6621566" y="4234004"/>
            <a:ext cx="1038795" cy="866679"/>
            <a:chOff x="5576887" y="2995707"/>
            <a:chExt cx="1038795" cy="866679"/>
          </a:xfrm>
        </p:grpSpPr>
        <p:sp>
          <p:nvSpPr>
            <p:cNvPr id="178" name="Freeform: Shape 177">
              <a:extLst>
                <a:ext uri="{FF2B5EF4-FFF2-40B4-BE49-F238E27FC236}">
                  <a16:creationId xmlns:a16="http://schemas.microsoft.com/office/drawing/2014/main" id="{65C7689C-B0AF-D947-91FB-9B5F0835E61D}"/>
                </a:ext>
              </a:extLst>
            </p:cNvPr>
            <p:cNvSpPr/>
            <p:nvPr/>
          </p:nvSpPr>
          <p:spPr>
            <a:xfrm>
              <a:off x="5624512" y="3144297"/>
              <a:ext cx="918495" cy="670464"/>
            </a:xfrm>
            <a:custGeom>
              <a:avLst/>
              <a:gdLst>
                <a:gd name="connsiteX0" fmla="*/ 540544 w 918495"/>
                <a:gd name="connsiteY0" fmla="*/ 23813 h 670464"/>
                <a:gd name="connsiteX1" fmla="*/ 44863 w 918495"/>
                <a:gd name="connsiteY1" fmla="*/ 23813 h 670464"/>
                <a:gd name="connsiteX2" fmla="*/ 0 w 918495"/>
                <a:gd name="connsiteY2" fmla="*/ 68961 h 670464"/>
                <a:gd name="connsiteX3" fmla="*/ 0 w 918495"/>
                <a:gd name="connsiteY3" fmla="*/ 625316 h 670464"/>
                <a:gd name="connsiteX4" fmla="*/ 44863 w 918495"/>
                <a:gd name="connsiteY4" fmla="*/ 670465 h 670464"/>
                <a:gd name="connsiteX5" fmla="*/ 849821 w 918495"/>
                <a:gd name="connsiteY5" fmla="*/ 670465 h 670464"/>
                <a:gd name="connsiteX6" fmla="*/ 894683 w 918495"/>
                <a:gd name="connsiteY6" fmla="*/ 625316 h 670464"/>
                <a:gd name="connsiteX7" fmla="*/ 894683 w 918495"/>
                <a:gd name="connsiteY7" fmla="*/ 283369 h 670464"/>
                <a:gd name="connsiteX8" fmla="*/ 918496 w 918495"/>
                <a:gd name="connsiteY8" fmla="*/ 259556 h 670464"/>
                <a:gd name="connsiteX9" fmla="*/ 918496 w 918495"/>
                <a:gd name="connsiteY9" fmla="*/ 259556 h 670464"/>
                <a:gd name="connsiteX10" fmla="*/ 918496 w 918495"/>
                <a:gd name="connsiteY10" fmla="*/ 194310 h 670464"/>
                <a:gd name="connsiteX11" fmla="*/ 798481 w 918495"/>
                <a:gd name="connsiteY11" fmla="*/ 236506 h 670464"/>
                <a:gd name="connsiteX12" fmla="*/ 605885 w 918495"/>
                <a:gd name="connsiteY12" fmla="*/ 43910 h 670464"/>
                <a:gd name="connsiteX13" fmla="*/ 611124 w 918495"/>
                <a:gd name="connsiteY13" fmla="*/ 0 h 670464"/>
                <a:gd name="connsiteX14" fmla="*/ 564261 w 918495"/>
                <a:gd name="connsiteY14" fmla="*/ 0 h 670464"/>
                <a:gd name="connsiteX15" fmla="*/ 540449 w 918495"/>
                <a:gd name="connsiteY15" fmla="*/ 23813 h 670464"/>
                <a:gd name="connsiteX16" fmla="*/ 435197 w 918495"/>
                <a:gd name="connsiteY16" fmla="*/ 515303 h 670464"/>
                <a:gd name="connsiteX17" fmla="*/ 411385 w 918495"/>
                <a:gd name="connsiteY17" fmla="*/ 539115 h 670464"/>
                <a:gd name="connsiteX18" fmla="*/ 126111 w 918495"/>
                <a:gd name="connsiteY18" fmla="*/ 539115 h 670464"/>
                <a:gd name="connsiteX19" fmla="*/ 102299 w 918495"/>
                <a:gd name="connsiteY19" fmla="*/ 515303 h 670464"/>
                <a:gd name="connsiteX20" fmla="*/ 102299 w 918495"/>
                <a:gd name="connsiteY20" fmla="*/ 475679 h 670464"/>
                <a:gd name="connsiteX21" fmla="*/ 186595 w 918495"/>
                <a:gd name="connsiteY21" fmla="*/ 350806 h 670464"/>
                <a:gd name="connsiteX22" fmla="*/ 224600 w 918495"/>
                <a:gd name="connsiteY22" fmla="*/ 339471 h 670464"/>
                <a:gd name="connsiteX23" fmla="*/ 167164 w 918495"/>
                <a:gd name="connsiteY23" fmla="*/ 247841 h 670464"/>
                <a:gd name="connsiteX24" fmla="*/ 268796 w 918495"/>
                <a:gd name="connsiteY24" fmla="*/ 145923 h 670464"/>
                <a:gd name="connsiteX25" fmla="*/ 370427 w 918495"/>
                <a:gd name="connsiteY25" fmla="*/ 247841 h 670464"/>
                <a:gd name="connsiteX26" fmla="*/ 312992 w 918495"/>
                <a:gd name="connsiteY26" fmla="*/ 339471 h 670464"/>
                <a:gd name="connsiteX27" fmla="*/ 350996 w 918495"/>
                <a:gd name="connsiteY27" fmla="*/ 350806 h 670464"/>
                <a:gd name="connsiteX28" fmla="*/ 435293 w 918495"/>
                <a:gd name="connsiteY28" fmla="*/ 475679 h 670464"/>
                <a:gd name="connsiteX29" fmla="*/ 435293 w 918495"/>
                <a:gd name="connsiteY29" fmla="*/ 515303 h 670464"/>
                <a:gd name="connsiteX30" fmla="*/ 768572 w 918495"/>
                <a:gd name="connsiteY30" fmla="*/ 539115 h 670464"/>
                <a:gd name="connsiteX31" fmla="*/ 516255 w 918495"/>
                <a:gd name="connsiteY31" fmla="*/ 539115 h 670464"/>
                <a:gd name="connsiteX32" fmla="*/ 492443 w 918495"/>
                <a:gd name="connsiteY32" fmla="*/ 515303 h 670464"/>
                <a:gd name="connsiteX33" fmla="*/ 516255 w 918495"/>
                <a:gd name="connsiteY33" fmla="*/ 491490 h 670464"/>
                <a:gd name="connsiteX34" fmla="*/ 768572 w 918495"/>
                <a:gd name="connsiteY34" fmla="*/ 491490 h 670464"/>
                <a:gd name="connsiteX35" fmla="*/ 792385 w 918495"/>
                <a:gd name="connsiteY35" fmla="*/ 515303 h 670464"/>
                <a:gd name="connsiteX36" fmla="*/ 768572 w 918495"/>
                <a:gd name="connsiteY36" fmla="*/ 539115 h 670464"/>
                <a:gd name="connsiteX37" fmla="*/ 792385 w 918495"/>
                <a:gd name="connsiteY37" fmla="*/ 397955 h 670464"/>
                <a:gd name="connsiteX38" fmla="*/ 768572 w 918495"/>
                <a:gd name="connsiteY38" fmla="*/ 421767 h 670464"/>
                <a:gd name="connsiteX39" fmla="*/ 516255 w 918495"/>
                <a:gd name="connsiteY39" fmla="*/ 421767 h 670464"/>
                <a:gd name="connsiteX40" fmla="*/ 492443 w 918495"/>
                <a:gd name="connsiteY40" fmla="*/ 397955 h 670464"/>
                <a:gd name="connsiteX41" fmla="*/ 516255 w 918495"/>
                <a:gd name="connsiteY41" fmla="*/ 374142 h 670464"/>
                <a:gd name="connsiteX42" fmla="*/ 768572 w 918495"/>
                <a:gd name="connsiteY42" fmla="*/ 374142 h 670464"/>
                <a:gd name="connsiteX43" fmla="*/ 792385 w 918495"/>
                <a:gd name="connsiteY43" fmla="*/ 397955 h 670464"/>
                <a:gd name="connsiteX44" fmla="*/ 642461 w 918495"/>
                <a:gd name="connsiteY44" fmla="*/ 256699 h 670464"/>
                <a:gd name="connsiteX45" fmla="*/ 666274 w 918495"/>
                <a:gd name="connsiteY45" fmla="*/ 280511 h 670464"/>
                <a:gd name="connsiteX46" fmla="*/ 642461 w 918495"/>
                <a:gd name="connsiteY46" fmla="*/ 304324 h 670464"/>
                <a:gd name="connsiteX47" fmla="*/ 516255 w 918495"/>
                <a:gd name="connsiteY47" fmla="*/ 304324 h 670464"/>
                <a:gd name="connsiteX48" fmla="*/ 492443 w 918495"/>
                <a:gd name="connsiteY48" fmla="*/ 280511 h 670464"/>
                <a:gd name="connsiteX49" fmla="*/ 516255 w 918495"/>
                <a:gd name="connsiteY49" fmla="*/ 256699 h 670464"/>
                <a:gd name="connsiteX50" fmla="*/ 642461 w 918495"/>
                <a:gd name="connsiteY50" fmla="*/ 256699 h 670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918495" h="670464">
                  <a:moveTo>
                    <a:pt x="540544" y="23813"/>
                  </a:moveTo>
                  <a:lnTo>
                    <a:pt x="44863" y="23813"/>
                  </a:lnTo>
                  <a:cubicBezTo>
                    <a:pt x="20098" y="23813"/>
                    <a:pt x="0" y="44006"/>
                    <a:pt x="0" y="68961"/>
                  </a:cubicBezTo>
                  <a:lnTo>
                    <a:pt x="0" y="625316"/>
                  </a:lnTo>
                  <a:cubicBezTo>
                    <a:pt x="0" y="650177"/>
                    <a:pt x="20098" y="670465"/>
                    <a:pt x="44863" y="670465"/>
                  </a:cubicBezTo>
                  <a:lnTo>
                    <a:pt x="849821" y="670465"/>
                  </a:lnTo>
                  <a:cubicBezTo>
                    <a:pt x="874586" y="670465"/>
                    <a:pt x="894683" y="650272"/>
                    <a:pt x="894683" y="625316"/>
                  </a:cubicBezTo>
                  <a:lnTo>
                    <a:pt x="894683" y="283369"/>
                  </a:lnTo>
                  <a:cubicBezTo>
                    <a:pt x="894683" y="270224"/>
                    <a:pt x="905351" y="259556"/>
                    <a:pt x="918496" y="259556"/>
                  </a:cubicBezTo>
                  <a:lnTo>
                    <a:pt x="918496" y="259556"/>
                  </a:lnTo>
                  <a:lnTo>
                    <a:pt x="918496" y="194310"/>
                  </a:lnTo>
                  <a:cubicBezTo>
                    <a:pt x="885539" y="220694"/>
                    <a:pt x="843820" y="236506"/>
                    <a:pt x="798481" y="236506"/>
                  </a:cubicBezTo>
                  <a:cubicBezTo>
                    <a:pt x="692277" y="236506"/>
                    <a:pt x="605885" y="150114"/>
                    <a:pt x="605885" y="43910"/>
                  </a:cubicBezTo>
                  <a:cubicBezTo>
                    <a:pt x="605885" y="28765"/>
                    <a:pt x="607790" y="14097"/>
                    <a:pt x="611124" y="0"/>
                  </a:cubicBezTo>
                  <a:lnTo>
                    <a:pt x="564261" y="0"/>
                  </a:lnTo>
                  <a:cubicBezTo>
                    <a:pt x="564261" y="13145"/>
                    <a:pt x="553593" y="23813"/>
                    <a:pt x="540449" y="23813"/>
                  </a:cubicBezTo>
                  <a:close/>
                  <a:moveTo>
                    <a:pt x="435197" y="515303"/>
                  </a:moveTo>
                  <a:cubicBezTo>
                    <a:pt x="435197" y="528447"/>
                    <a:pt x="424529" y="539115"/>
                    <a:pt x="411385" y="539115"/>
                  </a:cubicBezTo>
                  <a:lnTo>
                    <a:pt x="126111" y="539115"/>
                  </a:lnTo>
                  <a:cubicBezTo>
                    <a:pt x="112967" y="539115"/>
                    <a:pt x="102299" y="528447"/>
                    <a:pt x="102299" y="515303"/>
                  </a:cubicBezTo>
                  <a:lnTo>
                    <a:pt x="102299" y="475679"/>
                  </a:lnTo>
                  <a:cubicBezTo>
                    <a:pt x="102299" y="420338"/>
                    <a:pt x="135350" y="371380"/>
                    <a:pt x="186595" y="350806"/>
                  </a:cubicBezTo>
                  <a:cubicBezTo>
                    <a:pt x="198977" y="345853"/>
                    <a:pt x="211741" y="342138"/>
                    <a:pt x="224600" y="339471"/>
                  </a:cubicBezTo>
                  <a:cubicBezTo>
                    <a:pt x="190691" y="322993"/>
                    <a:pt x="167164" y="288131"/>
                    <a:pt x="167164" y="247841"/>
                  </a:cubicBezTo>
                  <a:cubicBezTo>
                    <a:pt x="167164" y="191643"/>
                    <a:pt x="212789" y="145923"/>
                    <a:pt x="268796" y="145923"/>
                  </a:cubicBezTo>
                  <a:cubicBezTo>
                    <a:pt x="324803" y="145923"/>
                    <a:pt x="370427" y="191643"/>
                    <a:pt x="370427" y="247841"/>
                  </a:cubicBezTo>
                  <a:cubicBezTo>
                    <a:pt x="370427" y="288131"/>
                    <a:pt x="346900" y="322898"/>
                    <a:pt x="312992" y="339471"/>
                  </a:cubicBezTo>
                  <a:cubicBezTo>
                    <a:pt x="325850" y="342138"/>
                    <a:pt x="338614" y="345853"/>
                    <a:pt x="350996" y="350806"/>
                  </a:cubicBezTo>
                  <a:cubicBezTo>
                    <a:pt x="402146" y="371380"/>
                    <a:pt x="435293" y="420338"/>
                    <a:pt x="435293" y="475679"/>
                  </a:cubicBezTo>
                  <a:lnTo>
                    <a:pt x="435293" y="515303"/>
                  </a:lnTo>
                  <a:close/>
                  <a:moveTo>
                    <a:pt x="768572" y="539115"/>
                  </a:moveTo>
                  <a:lnTo>
                    <a:pt x="516255" y="539115"/>
                  </a:lnTo>
                  <a:cubicBezTo>
                    <a:pt x="503111" y="539115"/>
                    <a:pt x="492443" y="528447"/>
                    <a:pt x="492443" y="515303"/>
                  </a:cubicBezTo>
                  <a:cubicBezTo>
                    <a:pt x="492443" y="502158"/>
                    <a:pt x="503111" y="491490"/>
                    <a:pt x="516255" y="491490"/>
                  </a:cubicBezTo>
                  <a:lnTo>
                    <a:pt x="768572" y="491490"/>
                  </a:lnTo>
                  <a:cubicBezTo>
                    <a:pt x="781717" y="491490"/>
                    <a:pt x="792385" y="502158"/>
                    <a:pt x="792385" y="515303"/>
                  </a:cubicBezTo>
                  <a:cubicBezTo>
                    <a:pt x="792385" y="528447"/>
                    <a:pt x="781717" y="539115"/>
                    <a:pt x="768572" y="539115"/>
                  </a:cubicBezTo>
                  <a:close/>
                  <a:moveTo>
                    <a:pt x="792385" y="397955"/>
                  </a:moveTo>
                  <a:cubicBezTo>
                    <a:pt x="792385" y="411099"/>
                    <a:pt x="781717" y="421767"/>
                    <a:pt x="768572" y="421767"/>
                  </a:cubicBezTo>
                  <a:lnTo>
                    <a:pt x="516255" y="421767"/>
                  </a:lnTo>
                  <a:cubicBezTo>
                    <a:pt x="503111" y="421767"/>
                    <a:pt x="492443" y="411099"/>
                    <a:pt x="492443" y="397955"/>
                  </a:cubicBezTo>
                  <a:cubicBezTo>
                    <a:pt x="492443" y="384810"/>
                    <a:pt x="503111" y="374142"/>
                    <a:pt x="516255" y="374142"/>
                  </a:cubicBezTo>
                  <a:lnTo>
                    <a:pt x="768572" y="374142"/>
                  </a:lnTo>
                  <a:cubicBezTo>
                    <a:pt x="781717" y="374142"/>
                    <a:pt x="792385" y="384810"/>
                    <a:pt x="792385" y="397955"/>
                  </a:cubicBezTo>
                  <a:close/>
                  <a:moveTo>
                    <a:pt x="642461" y="256699"/>
                  </a:moveTo>
                  <a:cubicBezTo>
                    <a:pt x="655606" y="256699"/>
                    <a:pt x="666274" y="267367"/>
                    <a:pt x="666274" y="280511"/>
                  </a:cubicBezTo>
                  <a:cubicBezTo>
                    <a:pt x="666274" y="293656"/>
                    <a:pt x="655606" y="304324"/>
                    <a:pt x="642461" y="304324"/>
                  </a:cubicBezTo>
                  <a:lnTo>
                    <a:pt x="516255" y="304324"/>
                  </a:lnTo>
                  <a:cubicBezTo>
                    <a:pt x="503111" y="304324"/>
                    <a:pt x="492443" y="293656"/>
                    <a:pt x="492443" y="280511"/>
                  </a:cubicBezTo>
                  <a:cubicBezTo>
                    <a:pt x="492443" y="267367"/>
                    <a:pt x="503111" y="256699"/>
                    <a:pt x="516255" y="256699"/>
                  </a:cubicBezTo>
                  <a:lnTo>
                    <a:pt x="642461" y="256699"/>
                  </a:lnTo>
                  <a:close/>
                </a:path>
              </a:pathLst>
            </a:custGeom>
            <a:solidFill>
              <a:srgbClr val="FFFFFF"/>
            </a:solidFill>
            <a:ln w="9525" cap="flat">
              <a:noFill/>
              <a:prstDash val="solid"/>
              <a:miter/>
            </a:ln>
          </p:spPr>
          <p:txBody>
            <a:bodyPr rtlCol="0" anchor="ctr"/>
            <a:lstStyle/>
            <a:p>
              <a:endParaRPr lang="en-US"/>
            </a:p>
          </p:txBody>
        </p:sp>
        <p:sp>
          <p:nvSpPr>
            <p:cNvPr id="179" name="Freeform: Shape 178">
              <a:extLst>
                <a:ext uri="{FF2B5EF4-FFF2-40B4-BE49-F238E27FC236}">
                  <a16:creationId xmlns:a16="http://schemas.microsoft.com/office/drawing/2014/main" id="{7FDF1326-B38A-1C61-2DE5-E542F1B590ED}"/>
                </a:ext>
              </a:extLst>
            </p:cNvPr>
            <p:cNvSpPr/>
            <p:nvPr/>
          </p:nvSpPr>
          <p:spPr>
            <a:xfrm>
              <a:off x="6278117" y="3043237"/>
              <a:ext cx="289940" cy="289940"/>
            </a:xfrm>
            <a:custGeom>
              <a:avLst/>
              <a:gdLst>
                <a:gd name="connsiteX0" fmla="*/ 0 w 289940"/>
                <a:gd name="connsiteY0" fmla="*/ 144971 h 289940"/>
                <a:gd name="connsiteX1" fmla="*/ 144970 w 289940"/>
                <a:gd name="connsiteY1" fmla="*/ 289941 h 289940"/>
                <a:gd name="connsiteX2" fmla="*/ 289941 w 289940"/>
                <a:gd name="connsiteY2" fmla="*/ 144971 h 289940"/>
                <a:gd name="connsiteX3" fmla="*/ 144970 w 289940"/>
                <a:gd name="connsiteY3" fmla="*/ 0 h 289940"/>
                <a:gd name="connsiteX4" fmla="*/ 0 w 289940"/>
                <a:gd name="connsiteY4" fmla="*/ 144971 h 289940"/>
                <a:gd name="connsiteX5" fmla="*/ 215265 w 289940"/>
                <a:gd name="connsiteY5" fmla="*/ 90011 h 289940"/>
                <a:gd name="connsiteX6" fmla="*/ 217551 w 289940"/>
                <a:gd name="connsiteY6" fmla="*/ 123634 h 289940"/>
                <a:gd name="connsiteX7" fmla="*/ 152971 w 289940"/>
                <a:gd name="connsiteY7" fmla="*/ 197739 h 289940"/>
                <a:gd name="connsiteX8" fmla="*/ 136588 w 289940"/>
                <a:gd name="connsiteY8" fmla="*/ 205835 h 289940"/>
                <a:gd name="connsiteX9" fmla="*/ 134969 w 289940"/>
                <a:gd name="connsiteY9" fmla="*/ 205835 h 289940"/>
                <a:gd name="connsiteX10" fmla="*/ 119253 w 289940"/>
                <a:gd name="connsiteY10" fmla="*/ 199930 h 289940"/>
                <a:gd name="connsiteX11" fmla="*/ 74486 w 289940"/>
                <a:gd name="connsiteY11" fmla="*/ 160687 h 289940"/>
                <a:gd name="connsiteX12" fmla="*/ 72295 w 289940"/>
                <a:gd name="connsiteY12" fmla="*/ 127064 h 289940"/>
                <a:gd name="connsiteX13" fmla="*/ 105918 w 289940"/>
                <a:gd name="connsiteY13" fmla="*/ 124873 h 289940"/>
                <a:gd name="connsiteX14" fmla="*/ 132683 w 289940"/>
                <a:gd name="connsiteY14" fmla="*/ 148400 h 289940"/>
                <a:gd name="connsiteX15" fmla="*/ 181546 w 289940"/>
                <a:gd name="connsiteY15" fmla="*/ 92297 h 289940"/>
                <a:gd name="connsiteX16" fmla="*/ 215170 w 289940"/>
                <a:gd name="connsiteY16" fmla="*/ 90011 h 28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9940" h="289940">
                  <a:moveTo>
                    <a:pt x="0" y="144971"/>
                  </a:moveTo>
                  <a:cubicBezTo>
                    <a:pt x="0" y="224885"/>
                    <a:pt x="65056" y="289941"/>
                    <a:pt x="144970" y="289941"/>
                  </a:cubicBezTo>
                  <a:cubicBezTo>
                    <a:pt x="224885" y="289941"/>
                    <a:pt x="289941" y="224885"/>
                    <a:pt x="289941" y="144971"/>
                  </a:cubicBezTo>
                  <a:cubicBezTo>
                    <a:pt x="289941" y="65056"/>
                    <a:pt x="224885" y="0"/>
                    <a:pt x="144970" y="0"/>
                  </a:cubicBezTo>
                  <a:cubicBezTo>
                    <a:pt x="65056" y="0"/>
                    <a:pt x="0" y="65056"/>
                    <a:pt x="0" y="144971"/>
                  </a:cubicBezTo>
                  <a:close/>
                  <a:moveTo>
                    <a:pt x="215265" y="90011"/>
                  </a:moveTo>
                  <a:cubicBezTo>
                    <a:pt x="225171" y="98679"/>
                    <a:pt x="226219" y="113729"/>
                    <a:pt x="217551" y="123634"/>
                  </a:cubicBezTo>
                  <a:lnTo>
                    <a:pt x="152971" y="197739"/>
                  </a:lnTo>
                  <a:cubicBezTo>
                    <a:pt x="148780" y="202502"/>
                    <a:pt x="142970" y="205454"/>
                    <a:pt x="136588" y="205835"/>
                  </a:cubicBezTo>
                  <a:cubicBezTo>
                    <a:pt x="136017" y="205835"/>
                    <a:pt x="135541" y="205835"/>
                    <a:pt x="134969" y="205835"/>
                  </a:cubicBezTo>
                  <a:cubicBezTo>
                    <a:pt x="129254" y="205835"/>
                    <a:pt x="123634" y="203740"/>
                    <a:pt x="119253" y="199930"/>
                  </a:cubicBezTo>
                  <a:lnTo>
                    <a:pt x="74486" y="160687"/>
                  </a:lnTo>
                  <a:cubicBezTo>
                    <a:pt x="64579" y="152019"/>
                    <a:pt x="63627" y="136969"/>
                    <a:pt x="72295" y="127064"/>
                  </a:cubicBezTo>
                  <a:cubicBezTo>
                    <a:pt x="80963" y="117157"/>
                    <a:pt x="96012" y="116205"/>
                    <a:pt x="105918" y="124873"/>
                  </a:cubicBezTo>
                  <a:lnTo>
                    <a:pt x="132683" y="148400"/>
                  </a:lnTo>
                  <a:lnTo>
                    <a:pt x="181546" y="92297"/>
                  </a:lnTo>
                  <a:cubicBezTo>
                    <a:pt x="190214" y="82391"/>
                    <a:pt x="205264" y="81344"/>
                    <a:pt x="215170" y="90011"/>
                  </a:cubicBezTo>
                  <a:close/>
                </a:path>
              </a:pathLst>
            </a:custGeom>
            <a:solidFill>
              <a:srgbClr val="C5DC6F"/>
            </a:solidFill>
            <a:ln w="9525"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55373426-B259-A4A3-495A-6552312F2D2C}"/>
                </a:ext>
              </a:extLst>
            </p:cNvPr>
            <p:cNvSpPr/>
            <p:nvPr/>
          </p:nvSpPr>
          <p:spPr>
            <a:xfrm>
              <a:off x="5839300" y="3337940"/>
              <a:ext cx="108013" cy="108585"/>
            </a:xfrm>
            <a:custGeom>
              <a:avLst/>
              <a:gdLst>
                <a:gd name="connsiteX0" fmla="*/ 54007 w 108013"/>
                <a:gd name="connsiteY0" fmla="*/ 108585 h 108585"/>
                <a:gd name="connsiteX1" fmla="*/ 108014 w 108013"/>
                <a:gd name="connsiteY1" fmla="*/ 54293 h 108585"/>
                <a:gd name="connsiteX2" fmla="*/ 54007 w 108013"/>
                <a:gd name="connsiteY2" fmla="*/ 0 h 108585"/>
                <a:gd name="connsiteX3" fmla="*/ 0 w 108013"/>
                <a:gd name="connsiteY3" fmla="*/ 54293 h 108585"/>
                <a:gd name="connsiteX4" fmla="*/ 54007 w 108013"/>
                <a:gd name="connsiteY4" fmla="*/ 108585 h 108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013" h="108585">
                  <a:moveTo>
                    <a:pt x="54007" y="108585"/>
                  </a:moveTo>
                  <a:cubicBezTo>
                    <a:pt x="83725" y="108585"/>
                    <a:pt x="108014" y="84201"/>
                    <a:pt x="108014" y="54293"/>
                  </a:cubicBezTo>
                  <a:cubicBezTo>
                    <a:pt x="108014" y="24384"/>
                    <a:pt x="83820" y="0"/>
                    <a:pt x="54007" y="0"/>
                  </a:cubicBezTo>
                  <a:cubicBezTo>
                    <a:pt x="24194" y="0"/>
                    <a:pt x="0" y="24384"/>
                    <a:pt x="0" y="54293"/>
                  </a:cubicBezTo>
                  <a:cubicBezTo>
                    <a:pt x="0" y="84201"/>
                    <a:pt x="24194" y="108585"/>
                    <a:pt x="54007" y="108585"/>
                  </a:cubicBezTo>
                  <a:close/>
                </a:path>
              </a:pathLst>
            </a:custGeom>
            <a:solidFill>
              <a:srgbClr val="C5DC6F"/>
            </a:solid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FB062018-DAFA-C4E1-EB8F-D42FE7CE86C6}"/>
                </a:ext>
              </a:extLst>
            </p:cNvPr>
            <p:cNvSpPr/>
            <p:nvPr/>
          </p:nvSpPr>
          <p:spPr>
            <a:xfrm>
              <a:off x="5774530" y="3526892"/>
              <a:ext cx="237648" cy="108989"/>
            </a:xfrm>
            <a:custGeom>
              <a:avLst/>
              <a:gdLst>
                <a:gd name="connsiteX0" fmla="*/ 183261 w 237648"/>
                <a:gd name="connsiteY0" fmla="*/ 12502 h 108989"/>
                <a:gd name="connsiteX1" fmla="*/ 54388 w 237648"/>
                <a:gd name="connsiteY1" fmla="*/ 12502 h 108989"/>
                <a:gd name="connsiteX2" fmla="*/ 0 w 237648"/>
                <a:gd name="connsiteY2" fmla="*/ 93178 h 108989"/>
                <a:gd name="connsiteX3" fmla="*/ 0 w 237648"/>
                <a:gd name="connsiteY3" fmla="*/ 108990 h 108989"/>
                <a:gd name="connsiteX4" fmla="*/ 237649 w 237648"/>
                <a:gd name="connsiteY4" fmla="*/ 108990 h 108989"/>
                <a:gd name="connsiteX5" fmla="*/ 237649 w 237648"/>
                <a:gd name="connsiteY5" fmla="*/ 93178 h 108989"/>
                <a:gd name="connsiteX6" fmla="*/ 183261 w 237648"/>
                <a:gd name="connsiteY6" fmla="*/ 12502 h 108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648" h="108989">
                  <a:moveTo>
                    <a:pt x="183261" y="12502"/>
                  </a:moveTo>
                  <a:cubicBezTo>
                    <a:pt x="141732" y="-4167"/>
                    <a:pt x="95917" y="-4167"/>
                    <a:pt x="54388" y="12502"/>
                  </a:cubicBezTo>
                  <a:cubicBezTo>
                    <a:pt x="21336" y="25741"/>
                    <a:pt x="0" y="57364"/>
                    <a:pt x="0" y="93178"/>
                  </a:cubicBezTo>
                  <a:lnTo>
                    <a:pt x="0" y="108990"/>
                  </a:lnTo>
                  <a:lnTo>
                    <a:pt x="237649" y="108990"/>
                  </a:lnTo>
                  <a:lnTo>
                    <a:pt x="237649" y="93178"/>
                  </a:lnTo>
                  <a:cubicBezTo>
                    <a:pt x="237649" y="57460"/>
                    <a:pt x="216313" y="25837"/>
                    <a:pt x="183261" y="12502"/>
                  </a:cubicBezTo>
                  <a:close/>
                </a:path>
              </a:pathLst>
            </a:custGeom>
            <a:solidFill>
              <a:srgbClr val="C5DC6F"/>
            </a:solidFill>
            <a:ln w="9525" cap="flat">
              <a:noFill/>
              <a:prstDash val="solid"/>
              <a:miter/>
            </a:ln>
          </p:spPr>
          <p:txBody>
            <a:bodyPr rtlCol="0" anchor="ctr"/>
            <a:lstStyle/>
            <a:p>
              <a:endParaRPr lang="en-US"/>
            </a:p>
          </p:txBody>
        </p:sp>
        <p:sp>
          <p:nvSpPr>
            <p:cNvPr id="182" name="Freeform: Shape 181">
              <a:extLst>
                <a:ext uri="{FF2B5EF4-FFF2-40B4-BE49-F238E27FC236}">
                  <a16:creationId xmlns:a16="http://schemas.microsoft.com/office/drawing/2014/main" id="{FBBA4310-EA57-0C19-402C-1ADCCD7FD6B7}"/>
                </a:ext>
              </a:extLst>
            </p:cNvPr>
            <p:cNvSpPr/>
            <p:nvPr/>
          </p:nvSpPr>
          <p:spPr>
            <a:xfrm>
              <a:off x="6116954" y="3400996"/>
              <a:ext cx="173831" cy="47625"/>
            </a:xfrm>
            <a:custGeom>
              <a:avLst/>
              <a:gdLst>
                <a:gd name="connsiteX0" fmla="*/ 0 w 173831"/>
                <a:gd name="connsiteY0" fmla="*/ 23813 h 47625"/>
                <a:gd name="connsiteX1" fmla="*/ 23813 w 173831"/>
                <a:gd name="connsiteY1" fmla="*/ 47625 h 47625"/>
                <a:gd name="connsiteX2" fmla="*/ 150019 w 173831"/>
                <a:gd name="connsiteY2" fmla="*/ 47625 h 47625"/>
                <a:gd name="connsiteX3" fmla="*/ 173831 w 173831"/>
                <a:gd name="connsiteY3" fmla="*/ 23813 h 47625"/>
                <a:gd name="connsiteX4" fmla="*/ 150019 w 173831"/>
                <a:gd name="connsiteY4" fmla="*/ 0 h 47625"/>
                <a:gd name="connsiteX5" fmla="*/ 23813 w 173831"/>
                <a:gd name="connsiteY5" fmla="*/ 0 h 47625"/>
                <a:gd name="connsiteX6" fmla="*/ 0 w 173831"/>
                <a:gd name="connsiteY6" fmla="*/ 23813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3831" h="47625">
                  <a:moveTo>
                    <a:pt x="0" y="23813"/>
                  </a:moveTo>
                  <a:cubicBezTo>
                    <a:pt x="0" y="36957"/>
                    <a:pt x="10668" y="47625"/>
                    <a:pt x="23813" y="47625"/>
                  </a:cubicBezTo>
                  <a:lnTo>
                    <a:pt x="150019" y="47625"/>
                  </a:lnTo>
                  <a:cubicBezTo>
                    <a:pt x="163163" y="47625"/>
                    <a:pt x="173831" y="36957"/>
                    <a:pt x="173831" y="23813"/>
                  </a:cubicBezTo>
                  <a:cubicBezTo>
                    <a:pt x="173831" y="10668"/>
                    <a:pt x="163163" y="0"/>
                    <a:pt x="150019" y="0"/>
                  </a:cubicBezTo>
                  <a:lnTo>
                    <a:pt x="23813" y="0"/>
                  </a:lnTo>
                  <a:cubicBezTo>
                    <a:pt x="10668" y="0"/>
                    <a:pt x="0" y="10668"/>
                    <a:pt x="0" y="23813"/>
                  </a:cubicBezTo>
                  <a:close/>
                </a:path>
              </a:pathLst>
            </a:custGeom>
            <a:solidFill>
              <a:srgbClr val="404040"/>
            </a:solidFill>
            <a:ln w="9525" cap="flat">
              <a:noFill/>
              <a:prstDash val="solid"/>
              <a:miter/>
            </a:ln>
          </p:spPr>
          <p:txBody>
            <a:bodyPr rtlCol="0" anchor="ctr"/>
            <a:lstStyle/>
            <a:p>
              <a:endParaRPr lang="en-US"/>
            </a:p>
          </p:txBody>
        </p:sp>
        <p:sp>
          <p:nvSpPr>
            <p:cNvPr id="183" name="Freeform: Shape 182">
              <a:extLst>
                <a:ext uri="{FF2B5EF4-FFF2-40B4-BE49-F238E27FC236}">
                  <a16:creationId xmlns:a16="http://schemas.microsoft.com/office/drawing/2014/main" id="{9B40215F-F400-6628-874B-B6274C6FF21C}"/>
                </a:ext>
              </a:extLst>
            </p:cNvPr>
            <p:cNvSpPr/>
            <p:nvPr/>
          </p:nvSpPr>
          <p:spPr>
            <a:xfrm>
              <a:off x="6116954" y="3635787"/>
              <a:ext cx="299942" cy="47625"/>
            </a:xfrm>
            <a:custGeom>
              <a:avLst/>
              <a:gdLst>
                <a:gd name="connsiteX0" fmla="*/ 276130 w 299942"/>
                <a:gd name="connsiteY0" fmla="*/ 0 h 47625"/>
                <a:gd name="connsiteX1" fmla="*/ 23813 w 299942"/>
                <a:gd name="connsiteY1" fmla="*/ 0 h 47625"/>
                <a:gd name="connsiteX2" fmla="*/ 0 w 299942"/>
                <a:gd name="connsiteY2" fmla="*/ 23813 h 47625"/>
                <a:gd name="connsiteX3" fmla="*/ 23813 w 299942"/>
                <a:gd name="connsiteY3" fmla="*/ 47625 h 47625"/>
                <a:gd name="connsiteX4" fmla="*/ 276130 w 299942"/>
                <a:gd name="connsiteY4" fmla="*/ 47625 h 47625"/>
                <a:gd name="connsiteX5" fmla="*/ 299942 w 299942"/>
                <a:gd name="connsiteY5" fmla="*/ 23813 h 47625"/>
                <a:gd name="connsiteX6" fmla="*/ 276130 w 299942"/>
                <a:gd name="connsiteY6" fmla="*/ 0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9942" h="47625">
                  <a:moveTo>
                    <a:pt x="276130" y="0"/>
                  </a:moveTo>
                  <a:lnTo>
                    <a:pt x="23813" y="0"/>
                  </a:lnTo>
                  <a:cubicBezTo>
                    <a:pt x="10668" y="0"/>
                    <a:pt x="0" y="10668"/>
                    <a:pt x="0" y="23813"/>
                  </a:cubicBezTo>
                  <a:cubicBezTo>
                    <a:pt x="0" y="36957"/>
                    <a:pt x="10668" y="47625"/>
                    <a:pt x="23813" y="47625"/>
                  </a:cubicBezTo>
                  <a:lnTo>
                    <a:pt x="276130" y="47625"/>
                  </a:lnTo>
                  <a:cubicBezTo>
                    <a:pt x="289274" y="47625"/>
                    <a:pt x="299942" y="36957"/>
                    <a:pt x="299942" y="23813"/>
                  </a:cubicBezTo>
                  <a:cubicBezTo>
                    <a:pt x="299942" y="10668"/>
                    <a:pt x="289274" y="0"/>
                    <a:pt x="276130" y="0"/>
                  </a:cubicBezTo>
                  <a:close/>
                </a:path>
              </a:pathLst>
            </a:custGeom>
            <a:solidFill>
              <a:srgbClr val="404040"/>
            </a:solidFill>
            <a:ln w="9525" cap="flat">
              <a:noFill/>
              <a:prstDash val="solid"/>
              <a:miter/>
            </a:ln>
          </p:spPr>
          <p:txBody>
            <a:bodyPr rtlCol="0" anchor="ctr"/>
            <a:lstStyle/>
            <a:p>
              <a:endParaRPr lang="en-US"/>
            </a:p>
          </p:txBody>
        </p:sp>
        <p:sp>
          <p:nvSpPr>
            <p:cNvPr id="184" name="Freeform: Shape 183">
              <a:extLst>
                <a:ext uri="{FF2B5EF4-FFF2-40B4-BE49-F238E27FC236}">
                  <a16:creationId xmlns:a16="http://schemas.microsoft.com/office/drawing/2014/main" id="{2031CAC6-8C99-676F-80F9-BB56701A488F}"/>
                </a:ext>
              </a:extLst>
            </p:cNvPr>
            <p:cNvSpPr/>
            <p:nvPr/>
          </p:nvSpPr>
          <p:spPr>
            <a:xfrm>
              <a:off x="5726810" y="3290315"/>
              <a:ext cx="332898" cy="393192"/>
            </a:xfrm>
            <a:custGeom>
              <a:avLst/>
              <a:gdLst>
                <a:gd name="connsiteX0" fmla="*/ 248698 w 332898"/>
                <a:gd name="connsiteY0" fmla="*/ 204883 h 393192"/>
                <a:gd name="connsiteX1" fmla="*/ 210693 w 332898"/>
                <a:gd name="connsiteY1" fmla="*/ 193548 h 393192"/>
                <a:gd name="connsiteX2" fmla="*/ 268129 w 332898"/>
                <a:gd name="connsiteY2" fmla="*/ 101917 h 393192"/>
                <a:gd name="connsiteX3" fmla="*/ 166497 w 332898"/>
                <a:gd name="connsiteY3" fmla="*/ 0 h 393192"/>
                <a:gd name="connsiteX4" fmla="*/ 64865 w 332898"/>
                <a:gd name="connsiteY4" fmla="*/ 101917 h 393192"/>
                <a:gd name="connsiteX5" fmla="*/ 122301 w 332898"/>
                <a:gd name="connsiteY5" fmla="*/ 193548 h 393192"/>
                <a:gd name="connsiteX6" fmla="*/ 84296 w 332898"/>
                <a:gd name="connsiteY6" fmla="*/ 204883 h 393192"/>
                <a:gd name="connsiteX7" fmla="*/ 0 w 332898"/>
                <a:gd name="connsiteY7" fmla="*/ 329755 h 393192"/>
                <a:gd name="connsiteX8" fmla="*/ 0 w 332898"/>
                <a:gd name="connsiteY8" fmla="*/ 369380 h 393192"/>
                <a:gd name="connsiteX9" fmla="*/ 23813 w 332898"/>
                <a:gd name="connsiteY9" fmla="*/ 393192 h 393192"/>
                <a:gd name="connsiteX10" fmla="*/ 309086 w 332898"/>
                <a:gd name="connsiteY10" fmla="*/ 393192 h 393192"/>
                <a:gd name="connsiteX11" fmla="*/ 332899 w 332898"/>
                <a:gd name="connsiteY11" fmla="*/ 369380 h 393192"/>
                <a:gd name="connsiteX12" fmla="*/ 332899 w 332898"/>
                <a:gd name="connsiteY12" fmla="*/ 329755 h 393192"/>
                <a:gd name="connsiteX13" fmla="*/ 248603 w 332898"/>
                <a:gd name="connsiteY13" fmla="*/ 204883 h 393192"/>
                <a:gd name="connsiteX14" fmla="*/ 112490 w 332898"/>
                <a:gd name="connsiteY14" fmla="*/ 101917 h 393192"/>
                <a:gd name="connsiteX15" fmla="*/ 166497 w 332898"/>
                <a:gd name="connsiteY15" fmla="*/ 47625 h 393192"/>
                <a:gd name="connsiteX16" fmla="*/ 220504 w 332898"/>
                <a:gd name="connsiteY16" fmla="*/ 101917 h 393192"/>
                <a:gd name="connsiteX17" fmla="*/ 166497 w 332898"/>
                <a:gd name="connsiteY17" fmla="*/ 156210 h 393192"/>
                <a:gd name="connsiteX18" fmla="*/ 112490 w 332898"/>
                <a:gd name="connsiteY18" fmla="*/ 101917 h 393192"/>
                <a:gd name="connsiteX19" fmla="*/ 285274 w 332898"/>
                <a:gd name="connsiteY19" fmla="*/ 345472 h 393192"/>
                <a:gd name="connsiteX20" fmla="*/ 47625 w 332898"/>
                <a:gd name="connsiteY20" fmla="*/ 345472 h 393192"/>
                <a:gd name="connsiteX21" fmla="*/ 47625 w 332898"/>
                <a:gd name="connsiteY21" fmla="*/ 329660 h 393192"/>
                <a:gd name="connsiteX22" fmla="*/ 102013 w 332898"/>
                <a:gd name="connsiteY22" fmla="*/ 248984 h 393192"/>
                <a:gd name="connsiteX23" fmla="*/ 230886 w 332898"/>
                <a:gd name="connsiteY23" fmla="*/ 248984 h 393192"/>
                <a:gd name="connsiteX24" fmla="*/ 285274 w 332898"/>
                <a:gd name="connsiteY24" fmla="*/ 329660 h 393192"/>
                <a:gd name="connsiteX25" fmla="*/ 285274 w 332898"/>
                <a:gd name="connsiteY25" fmla="*/ 345472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32898" h="393192">
                  <a:moveTo>
                    <a:pt x="248698" y="204883"/>
                  </a:moveTo>
                  <a:cubicBezTo>
                    <a:pt x="236315" y="199930"/>
                    <a:pt x="223552" y="196215"/>
                    <a:pt x="210693" y="193548"/>
                  </a:cubicBezTo>
                  <a:cubicBezTo>
                    <a:pt x="244602" y="177070"/>
                    <a:pt x="268129" y="142208"/>
                    <a:pt x="268129" y="101917"/>
                  </a:cubicBezTo>
                  <a:cubicBezTo>
                    <a:pt x="268129" y="45720"/>
                    <a:pt x="222504" y="0"/>
                    <a:pt x="166497" y="0"/>
                  </a:cubicBezTo>
                  <a:cubicBezTo>
                    <a:pt x="110490" y="0"/>
                    <a:pt x="64865" y="45720"/>
                    <a:pt x="64865" y="101917"/>
                  </a:cubicBezTo>
                  <a:cubicBezTo>
                    <a:pt x="64865" y="142208"/>
                    <a:pt x="88392" y="176975"/>
                    <a:pt x="122301" y="193548"/>
                  </a:cubicBezTo>
                  <a:cubicBezTo>
                    <a:pt x="109442" y="196215"/>
                    <a:pt x="96679" y="199930"/>
                    <a:pt x="84296" y="204883"/>
                  </a:cubicBezTo>
                  <a:cubicBezTo>
                    <a:pt x="33147" y="225457"/>
                    <a:pt x="0" y="274415"/>
                    <a:pt x="0" y="329755"/>
                  </a:cubicBezTo>
                  <a:lnTo>
                    <a:pt x="0" y="369380"/>
                  </a:lnTo>
                  <a:cubicBezTo>
                    <a:pt x="0" y="382524"/>
                    <a:pt x="10668" y="393192"/>
                    <a:pt x="23813" y="393192"/>
                  </a:cubicBezTo>
                  <a:lnTo>
                    <a:pt x="309086" y="393192"/>
                  </a:lnTo>
                  <a:cubicBezTo>
                    <a:pt x="322231" y="393192"/>
                    <a:pt x="332899" y="382524"/>
                    <a:pt x="332899" y="369380"/>
                  </a:cubicBezTo>
                  <a:lnTo>
                    <a:pt x="332899" y="329755"/>
                  </a:lnTo>
                  <a:cubicBezTo>
                    <a:pt x="332899" y="274415"/>
                    <a:pt x="299847" y="225457"/>
                    <a:pt x="248603" y="204883"/>
                  </a:cubicBezTo>
                  <a:close/>
                  <a:moveTo>
                    <a:pt x="112490" y="101917"/>
                  </a:moveTo>
                  <a:cubicBezTo>
                    <a:pt x="112490" y="72009"/>
                    <a:pt x="136684" y="47625"/>
                    <a:pt x="166497" y="47625"/>
                  </a:cubicBezTo>
                  <a:cubicBezTo>
                    <a:pt x="196310" y="47625"/>
                    <a:pt x="220504" y="72009"/>
                    <a:pt x="220504" y="101917"/>
                  </a:cubicBezTo>
                  <a:cubicBezTo>
                    <a:pt x="220504" y="131826"/>
                    <a:pt x="196310" y="156210"/>
                    <a:pt x="166497" y="156210"/>
                  </a:cubicBezTo>
                  <a:cubicBezTo>
                    <a:pt x="136684" y="156210"/>
                    <a:pt x="112490" y="131826"/>
                    <a:pt x="112490" y="101917"/>
                  </a:cubicBezTo>
                  <a:close/>
                  <a:moveTo>
                    <a:pt x="285274" y="345472"/>
                  </a:moveTo>
                  <a:lnTo>
                    <a:pt x="47625" y="345472"/>
                  </a:lnTo>
                  <a:lnTo>
                    <a:pt x="47625" y="329660"/>
                  </a:lnTo>
                  <a:cubicBezTo>
                    <a:pt x="47625" y="293942"/>
                    <a:pt x="68961" y="262319"/>
                    <a:pt x="102013" y="248984"/>
                  </a:cubicBezTo>
                  <a:cubicBezTo>
                    <a:pt x="143542" y="232315"/>
                    <a:pt x="189357" y="232315"/>
                    <a:pt x="230886" y="248984"/>
                  </a:cubicBezTo>
                  <a:cubicBezTo>
                    <a:pt x="263938" y="262223"/>
                    <a:pt x="285274" y="293846"/>
                    <a:pt x="285274" y="329660"/>
                  </a:cubicBezTo>
                  <a:lnTo>
                    <a:pt x="285274" y="345472"/>
                  </a:lnTo>
                  <a:close/>
                </a:path>
              </a:pathLst>
            </a:custGeom>
            <a:solidFill>
              <a:srgbClr val="404040"/>
            </a:solidFill>
            <a:ln w="9525" cap="flat">
              <a:noFill/>
              <a:prstDash val="solid"/>
              <a:miter/>
            </a:ln>
          </p:spPr>
          <p:txBody>
            <a:bodyPr rtlCol="0" anchor="ctr"/>
            <a:lstStyle/>
            <a:p>
              <a:endParaRPr lang="en-US"/>
            </a:p>
          </p:txBody>
        </p:sp>
        <p:sp>
          <p:nvSpPr>
            <p:cNvPr id="185" name="Freeform: Shape 184">
              <a:extLst>
                <a:ext uri="{FF2B5EF4-FFF2-40B4-BE49-F238E27FC236}">
                  <a16:creationId xmlns:a16="http://schemas.microsoft.com/office/drawing/2014/main" id="{7B898BEE-1890-E8D0-7C40-DE168D779533}"/>
                </a:ext>
              </a:extLst>
            </p:cNvPr>
            <p:cNvSpPr/>
            <p:nvPr/>
          </p:nvSpPr>
          <p:spPr>
            <a:xfrm>
              <a:off x="5576887" y="3120484"/>
              <a:ext cx="989933" cy="741902"/>
            </a:xfrm>
            <a:custGeom>
              <a:avLst/>
              <a:gdLst>
                <a:gd name="connsiteX0" fmla="*/ 966216 w 989933"/>
                <a:gd name="connsiteY0" fmla="*/ 283369 h 741902"/>
                <a:gd name="connsiteX1" fmla="*/ 966216 w 989933"/>
                <a:gd name="connsiteY1" fmla="*/ 283369 h 741902"/>
                <a:gd name="connsiteX2" fmla="*/ 942404 w 989933"/>
                <a:gd name="connsiteY2" fmla="*/ 307181 h 741902"/>
                <a:gd name="connsiteX3" fmla="*/ 942404 w 989933"/>
                <a:gd name="connsiteY3" fmla="*/ 649129 h 741902"/>
                <a:gd name="connsiteX4" fmla="*/ 897541 w 989933"/>
                <a:gd name="connsiteY4" fmla="*/ 694277 h 741902"/>
                <a:gd name="connsiteX5" fmla="*/ 92488 w 989933"/>
                <a:gd name="connsiteY5" fmla="*/ 694277 h 741902"/>
                <a:gd name="connsiteX6" fmla="*/ 47625 w 989933"/>
                <a:gd name="connsiteY6" fmla="*/ 649129 h 741902"/>
                <a:gd name="connsiteX7" fmla="*/ 47625 w 989933"/>
                <a:gd name="connsiteY7" fmla="*/ 92774 h 741902"/>
                <a:gd name="connsiteX8" fmla="*/ 92488 w 989933"/>
                <a:gd name="connsiteY8" fmla="*/ 47625 h 741902"/>
                <a:gd name="connsiteX9" fmla="*/ 588074 w 989933"/>
                <a:gd name="connsiteY9" fmla="*/ 47625 h 741902"/>
                <a:gd name="connsiteX10" fmla="*/ 611886 w 989933"/>
                <a:gd name="connsiteY10" fmla="*/ 23813 h 741902"/>
                <a:gd name="connsiteX11" fmla="*/ 611886 w 989933"/>
                <a:gd name="connsiteY11" fmla="*/ 23813 h 741902"/>
                <a:gd name="connsiteX12" fmla="*/ 588074 w 989933"/>
                <a:gd name="connsiteY12" fmla="*/ 0 h 741902"/>
                <a:gd name="connsiteX13" fmla="*/ 92488 w 989933"/>
                <a:gd name="connsiteY13" fmla="*/ 0 h 741902"/>
                <a:gd name="connsiteX14" fmla="*/ 0 w 989933"/>
                <a:gd name="connsiteY14" fmla="*/ 92774 h 741902"/>
                <a:gd name="connsiteX15" fmla="*/ 0 w 989933"/>
                <a:gd name="connsiteY15" fmla="*/ 649129 h 741902"/>
                <a:gd name="connsiteX16" fmla="*/ 92488 w 989933"/>
                <a:gd name="connsiteY16" fmla="*/ 741902 h 741902"/>
                <a:gd name="connsiteX17" fmla="*/ 897446 w 989933"/>
                <a:gd name="connsiteY17" fmla="*/ 741902 h 741902"/>
                <a:gd name="connsiteX18" fmla="*/ 989933 w 989933"/>
                <a:gd name="connsiteY18" fmla="*/ 649129 h 741902"/>
                <a:gd name="connsiteX19" fmla="*/ 989933 w 989933"/>
                <a:gd name="connsiteY19" fmla="*/ 307181 h 741902"/>
                <a:gd name="connsiteX20" fmla="*/ 966121 w 989933"/>
                <a:gd name="connsiteY20" fmla="*/ 283369 h 741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89933" h="741902">
                  <a:moveTo>
                    <a:pt x="966216" y="283369"/>
                  </a:moveTo>
                  <a:lnTo>
                    <a:pt x="966216" y="283369"/>
                  </a:lnTo>
                  <a:cubicBezTo>
                    <a:pt x="953072" y="283369"/>
                    <a:pt x="942404" y="294037"/>
                    <a:pt x="942404" y="307181"/>
                  </a:cubicBezTo>
                  <a:lnTo>
                    <a:pt x="942404" y="649129"/>
                  </a:lnTo>
                  <a:cubicBezTo>
                    <a:pt x="942404" y="673989"/>
                    <a:pt x="922306" y="694277"/>
                    <a:pt x="897541" y="694277"/>
                  </a:cubicBezTo>
                  <a:lnTo>
                    <a:pt x="92488" y="694277"/>
                  </a:lnTo>
                  <a:cubicBezTo>
                    <a:pt x="67723" y="694277"/>
                    <a:pt x="47625" y="674084"/>
                    <a:pt x="47625" y="649129"/>
                  </a:cubicBezTo>
                  <a:lnTo>
                    <a:pt x="47625" y="92774"/>
                  </a:lnTo>
                  <a:cubicBezTo>
                    <a:pt x="47625" y="67913"/>
                    <a:pt x="67723" y="47625"/>
                    <a:pt x="92488" y="47625"/>
                  </a:cubicBezTo>
                  <a:lnTo>
                    <a:pt x="588074" y="47625"/>
                  </a:lnTo>
                  <a:cubicBezTo>
                    <a:pt x="601218" y="47625"/>
                    <a:pt x="611886" y="36957"/>
                    <a:pt x="611886" y="23813"/>
                  </a:cubicBezTo>
                  <a:lnTo>
                    <a:pt x="611886" y="23813"/>
                  </a:lnTo>
                  <a:cubicBezTo>
                    <a:pt x="611886" y="10668"/>
                    <a:pt x="601218" y="0"/>
                    <a:pt x="588074" y="0"/>
                  </a:cubicBezTo>
                  <a:lnTo>
                    <a:pt x="92488" y="0"/>
                  </a:lnTo>
                  <a:cubicBezTo>
                    <a:pt x="41529" y="0"/>
                    <a:pt x="0" y="41624"/>
                    <a:pt x="0" y="92774"/>
                  </a:cubicBezTo>
                  <a:lnTo>
                    <a:pt x="0" y="649129"/>
                  </a:lnTo>
                  <a:cubicBezTo>
                    <a:pt x="0" y="700278"/>
                    <a:pt x="41529" y="741902"/>
                    <a:pt x="92488" y="741902"/>
                  </a:cubicBezTo>
                  <a:lnTo>
                    <a:pt x="897446" y="741902"/>
                  </a:lnTo>
                  <a:cubicBezTo>
                    <a:pt x="948500" y="741902"/>
                    <a:pt x="989933" y="700278"/>
                    <a:pt x="989933" y="649129"/>
                  </a:cubicBezTo>
                  <a:lnTo>
                    <a:pt x="989933" y="307181"/>
                  </a:lnTo>
                  <a:cubicBezTo>
                    <a:pt x="989933" y="294037"/>
                    <a:pt x="979265" y="283369"/>
                    <a:pt x="966121" y="283369"/>
                  </a:cubicBezTo>
                  <a:close/>
                </a:path>
              </a:pathLst>
            </a:custGeom>
            <a:solidFill>
              <a:srgbClr val="404040"/>
            </a:solidFill>
            <a:ln w="9525" cap="flat">
              <a:noFill/>
              <a:prstDash val="solid"/>
              <a:miter/>
            </a:ln>
          </p:spPr>
          <p:txBody>
            <a:bodyPr rtlCol="0" anchor="ctr"/>
            <a:lstStyle/>
            <a:p>
              <a:endParaRPr lang="en-US"/>
            </a:p>
          </p:txBody>
        </p:sp>
        <p:sp>
          <p:nvSpPr>
            <p:cNvPr id="186" name="Freeform: Shape 185">
              <a:extLst>
                <a:ext uri="{FF2B5EF4-FFF2-40B4-BE49-F238E27FC236}">
                  <a16:creationId xmlns:a16="http://schemas.microsoft.com/office/drawing/2014/main" id="{630D758C-3F7D-2A70-A192-95078F055BE2}"/>
                </a:ext>
              </a:extLst>
            </p:cNvPr>
            <p:cNvSpPr/>
            <p:nvPr/>
          </p:nvSpPr>
          <p:spPr>
            <a:xfrm>
              <a:off x="6116954" y="3518439"/>
              <a:ext cx="299942" cy="47625"/>
            </a:xfrm>
            <a:custGeom>
              <a:avLst/>
              <a:gdLst>
                <a:gd name="connsiteX0" fmla="*/ 0 w 299942"/>
                <a:gd name="connsiteY0" fmla="*/ 23813 h 47625"/>
                <a:gd name="connsiteX1" fmla="*/ 23813 w 299942"/>
                <a:gd name="connsiteY1" fmla="*/ 47625 h 47625"/>
                <a:gd name="connsiteX2" fmla="*/ 276130 w 299942"/>
                <a:gd name="connsiteY2" fmla="*/ 47625 h 47625"/>
                <a:gd name="connsiteX3" fmla="*/ 299942 w 299942"/>
                <a:gd name="connsiteY3" fmla="*/ 23813 h 47625"/>
                <a:gd name="connsiteX4" fmla="*/ 276130 w 299942"/>
                <a:gd name="connsiteY4" fmla="*/ 0 h 47625"/>
                <a:gd name="connsiteX5" fmla="*/ 23813 w 299942"/>
                <a:gd name="connsiteY5" fmla="*/ 0 h 47625"/>
                <a:gd name="connsiteX6" fmla="*/ 0 w 299942"/>
                <a:gd name="connsiteY6" fmla="*/ 23813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9942" h="47625">
                  <a:moveTo>
                    <a:pt x="0" y="23813"/>
                  </a:moveTo>
                  <a:cubicBezTo>
                    <a:pt x="0" y="36957"/>
                    <a:pt x="10668" y="47625"/>
                    <a:pt x="23813" y="47625"/>
                  </a:cubicBezTo>
                  <a:lnTo>
                    <a:pt x="276130" y="47625"/>
                  </a:lnTo>
                  <a:cubicBezTo>
                    <a:pt x="289274" y="47625"/>
                    <a:pt x="299942" y="36957"/>
                    <a:pt x="299942" y="23813"/>
                  </a:cubicBezTo>
                  <a:cubicBezTo>
                    <a:pt x="299942" y="10668"/>
                    <a:pt x="289274" y="0"/>
                    <a:pt x="276130" y="0"/>
                  </a:cubicBezTo>
                  <a:lnTo>
                    <a:pt x="23813" y="0"/>
                  </a:lnTo>
                  <a:cubicBezTo>
                    <a:pt x="10668" y="0"/>
                    <a:pt x="0" y="10668"/>
                    <a:pt x="0" y="23813"/>
                  </a:cubicBezTo>
                  <a:close/>
                </a:path>
              </a:pathLst>
            </a:custGeom>
            <a:solidFill>
              <a:srgbClr val="404040"/>
            </a:solidFill>
            <a:ln w="9525" cap="flat">
              <a:noFill/>
              <a:prstDash val="solid"/>
              <a:miter/>
            </a:ln>
          </p:spPr>
          <p:txBody>
            <a:bodyPr rtlCol="0" anchor="ctr"/>
            <a:lstStyle/>
            <a:p>
              <a:endParaRPr lang="en-US"/>
            </a:p>
          </p:txBody>
        </p:sp>
        <p:sp>
          <p:nvSpPr>
            <p:cNvPr id="187" name="Freeform: Shape 186">
              <a:extLst>
                <a:ext uri="{FF2B5EF4-FFF2-40B4-BE49-F238E27FC236}">
                  <a16:creationId xmlns:a16="http://schemas.microsoft.com/office/drawing/2014/main" id="{3F4F15FC-4E9A-8CFB-8AE5-FEC6C22A47FF}"/>
                </a:ext>
              </a:extLst>
            </p:cNvPr>
            <p:cNvSpPr/>
            <p:nvPr/>
          </p:nvSpPr>
          <p:spPr>
            <a:xfrm>
              <a:off x="6230492" y="2995707"/>
              <a:ext cx="385190" cy="385191"/>
            </a:xfrm>
            <a:custGeom>
              <a:avLst/>
              <a:gdLst>
                <a:gd name="connsiteX0" fmla="*/ 192595 w 385190"/>
                <a:gd name="connsiteY0" fmla="*/ 385191 h 385191"/>
                <a:gd name="connsiteX1" fmla="*/ 312611 w 385190"/>
                <a:gd name="connsiteY1" fmla="*/ 342995 h 385191"/>
                <a:gd name="connsiteX2" fmla="*/ 385191 w 385190"/>
                <a:gd name="connsiteY2" fmla="*/ 192596 h 385191"/>
                <a:gd name="connsiteX3" fmla="*/ 192595 w 385190"/>
                <a:gd name="connsiteY3" fmla="*/ 0 h 385191"/>
                <a:gd name="connsiteX4" fmla="*/ 5239 w 385190"/>
                <a:gd name="connsiteY4" fmla="*/ 148685 h 385191"/>
                <a:gd name="connsiteX5" fmla="*/ 0 w 385190"/>
                <a:gd name="connsiteY5" fmla="*/ 192596 h 385191"/>
                <a:gd name="connsiteX6" fmla="*/ 192595 w 385190"/>
                <a:gd name="connsiteY6" fmla="*/ 385191 h 385191"/>
                <a:gd name="connsiteX7" fmla="*/ 192595 w 385190"/>
                <a:gd name="connsiteY7" fmla="*/ 47530 h 385191"/>
                <a:gd name="connsiteX8" fmla="*/ 337566 w 385190"/>
                <a:gd name="connsiteY8" fmla="*/ 192500 h 385191"/>
                <a:gd name="connsiteX9" fmla="*/ 192595 w 385190"/>
                <a:gd name="connsiteY9" fmla="*/ 337471 h 385191"/>
                <a:gd name="connsiteX10" fmla="*/ 47625 w 385190"/>
                <a:gd name="connsiteY10" fmla="*/ 192500 h 385191"/>
                <a:gd name="connsiteX11" fmla="*/ 192595 w 385190"/>
                <a:gd name="connsiteY11" fmla="*/ 47530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5190" h="385191">
                  <a:moveTo>
                    <a:pt x="192595" y="385191"/>
                  </a:moveTo>
                  <a:cubicBezTo>
                    <a:pt x="237934" y="385191"/>
                    <a:pt x="279654" y="369284"/>
                    <a:pt x="312611" y="342995"/>
                  </a:cubicBezTo>
                  <a:cubicBezTo>
                    <a:pt x="356807" y="307658"/>
                    <a:pt x="385191" y="253460"/>
                    <a:pt x="385191" y="192596"/>
                  </a:cubicBezTo>
                  <a:cubicBezTo>
                    <a:pt x="385191" y="86392"/>
                    <a:pt x="298799" y="0"/>
                    <a:pt x="192595" y="0"/>
                  </a:cubicBezTo>
                  <a:cubicBezTo>
                    <a:pt x="101536" y="0"/>
                    <a:pt x="25146" y="63627"/>
                    <a:pt x="5239" y="148685"/>
                  </a:cubicBezTo>
                  <a:cubicBezTo>
                    <a:pt x="1905" y="162782"/>
                    <a:pt x="0" y="177451"/>
                    <a:pt x="0" y="192596"/>
                  </a:cubicBezTo>
                  <a:cubicBezTo>
                    <a:pt x="0" y="298799"/>
                    <a:pt x="86392" y="385191"/>
                    <a:pt x="192595" y="385191"/>
                  </a:cubicBezTo>
                  <a:close/>
                  <a:moveTo>
                    <a:pt x="192595" y="47530"/>
                  </a:moveTo>
                  <a:cubicBezTo>
                    <a:pt x="272510" y="47530"/>
                    <a:pt x="337566" y="112586"/>
                    <a:pt x="337566" y="192500"/>
                  </a:cubicBezTo>
                  <a:cubicBezTo>
                    <a:pt x="337566" y="272415"/>
                    <a:pt x="272510" y="337471"/>
                    <a:pt x="192595" y="337471"/>
                  </a:cubicBezTo>
                  <a:cubicBezTo>
                    <a:pt x="112681" y="337471"/>
                    <a:pt x="47625" y="272415"/>
                    <a:pt x="47625" y="192500"/>
                  </a:cubicBezTo>
                  <a:cubicBezTo>
                    <a:pt x="47625" y="112586"/>
                    <a:pt x="112681" y="47530"/>
                    <a:pt x="192595" y="47530"/>
                  </a:cubicBezTo>
                  <a:close/>
                </a:path>
              </a:pathLst>
            </a:custGeom>
            <a:solidFill>
              <a:srgbClr val="404040"/>
            </a:solidFill>
            <a:ln w="9525" cap="flat">
              <a:noFill/>
              <a:prstDash val="solid"/>
              <a:miter/>
            </a:ln>
          </p:spPr>
          <p:txBody>
            <a:bodyPr rtlCol="0" anchor="ctr"/>
            <a:lstStyle/>
            <a:p>
              <a:endParaRPr lang="en-US"/>
            </a:p>
          </p:txBody>
        </p:sp>
        <p:sp>
          <p:nvSpPr>
            <p:cNvPr id="188" name="Freeform: Shape 187">
              <a:extLst>
                <a:ext uri="{FF2B5EF4-FFF2-40B4-BE49-F238E27FC236}">
                  <a16:creationId xmlns:a16="http://schemas.microsoft.com/office/drawing/2014/main" id="{3822B5A6-4415-D248-71B9-6DE35F0A0983}"/>
                </a:ext>
              </a:extLst>
            </p:cNvPr>
            <p:cNvSpPr/>
            <p:nvPr/>
          </p:nvSpPr>
          <p:spPr>
            <a:xfrm>
              <a:off x="6344587" y="3127370"/>
              <a:ext cx="157054" cy="121702"/>
            </a:xfrm>
            <a:custGeom>
              <a:avLst/>
              <a:gdLst>
                <a:gd name="connsiteX0" fmla="*/ 66308 w 157054"/>
                <a:gd name="connsiteY0" fmla="*/ 64266 h 121702"/>
                <a:gd name="connsiteX1" fmla="*/ 39543 w 157054"/>
                <a:gd name="connsiteY1" fmla="*/ 40740 h 121702"/>
                <a:gd name="connsiteX2" fmla="*/ 5920 w 157054"/>
                <a:gd name="connsiteY2" fmla="*/ 42930 h 121702"/>
                <a:gd name="connsiteX3" fmla="*/ 8110 w 157054"/>
                <a:gd name="connsiteY3" fmla="*/ 76554 h 121702"/>
                <a:gd name="connsiteX4" fmla="*/ 52878 w 157054"/>
                <a:gd name="connsiteY4" fmla="*/ 115797 h 121702"/>
                <a:gd name="connsiteX5" fmla="*/ 68594 w 157054"/>
                <a:gd name="connsiteY5" fmla="*/ 121702 h 121702"/>
                <a:gd name="connsiteX6" fmla="*/ 70213 w 157054"/>
                <a:gd name="connsiteY6" fmla="*/ 121702 h 121702"/>
                <a:gd name="connsiteX7" fmla="*/ 86596 w 157054"/>
                <a:gd name="connsiteY7" fmla="*/ 113606 h 121702"/>
                <a:gd name="connsiteX8" fmla="*/ 151176 w 157054"/>
                <a:gd name="connsiteY8" fmla="*/ 39501 h 121702"/>
                <a:gd name="connsiteX9" fmla="*/ 148890 w 157054"/>
                <a:gd name="connsiteY9" fmla="*/ 5878 h 121702"/>
                <a:gd name="connsiteX10" fmla="*/ 115267 w 157054"/>
                <a:gd name="connsiteY10" fmla="*/ 8164 h 121702"/>
                <a:gd name="connsiteX11" fmla="*/ 66403 w 157054"/>
                <a:gd name="connsiteY11" fmla="*/ 64266 h 121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7054" h="121702">
                  <a:moveTo>
                    <a:pt x="66308" y="64266"/>
                  </a:moveTo>
                  <a:lnTo>
                    <a:pt x="39543" y="40740"/>
                  </a:lnTo>
                  <a:cubicBezTo>
                    <a:pt x="29637" y="32072"/>
                    <a:pt x="14587" y="33024"/>
                    <a:pt x="5920" y="42930"/>
                  </a:cubicBezTo>
                  <a:cubicBezTo>
                    <a:pt x="-2748" y="52836"/>
                    <a:pt x="-1796" y="67886"/>
                    <a:pt x="8110" y="76554"/>
                  </a:cubicBezTo>
                  <a:lnTo>
                    <a:pt x="52878" y="115797"/>
                  </a:lnTo>
                  <a:cubicBezTo>
                    <a:pt x="57259" y="119607"/>
                    <a:pt x="62784" y="121702"/>
                    <a:pt x="68594" y="121702"/>
                  </a:cubicBezTo>
                  <a:cubicBezTo>
                    <a:pt x="69166" y="121702"/>
                    <a:pt x="69642" y="121702"/>
                    <a:pt x="70213" y="121702"/>
                  </a:cubicBezTo>
                  <a:cubicBezTo>
                    <a:pt x="76500" y="121321"/>
                    <a:pt x="82405" y="118368"/>
                    <a:pt x="86596" y="113606"/>
                  </a:cubicBezTo>
                  <a:lnTo>
                    <a:pt x="151176" y="39501"/>
                  </a:lnTo>
                  <a:cubicBezTo>
                    <a:pt x="159844" y="29595"/>
                    <a:pt x="158796" y="14546"/>
                    <a:pt x="148890" y="5878"/>
                  </a:cubicBezTo>
                  <a:cubicBezTo>
                    <a:pt x="138984" y="-2790"/>
                    <a:pt x="123934" y="-1742"/>
                    <a:pt x="115267" y="8164"/>
                  </a:cubicBezTo>
                  <a:lnTo>
                    <a:pt x="66403" y="64266"/>
                  </a:lnTo>
                  <a:close/>
                </a:path>
              </a:pathLst>
            </a:custGeom>
            <a:solidFill>
              <a:srgbClr val="404040"/>
            </a:solidFill>
            <a:ln w="9525" cap="flat">
              <a:noFill/>
              <a:prstDash val="solid"/>
              <a:miter/>
            </a:ln>
          </p:spPr>
          <p:txBody>
            <a:bodyPr rtlCol="0" anchor="ctr"/>
            <a:lstStyle/>
            <a:p>
              <a:endParaRPr lang="en-US"/>
            </a:p>
          </p:txBody>
        </p:sp>
      </p:grpSp>
      <p:sp>
        <p:nvSpPr>
          <p:cNvPr id="7" name="Text Placeholder 9">
            <a:extLst>
              <a:ext uri="{FF2B5EF4-FFF2-40B4-BE49-F238E27FC236}">
                <a16:creationId xmlns:a16="http://schemas.microsoft.com/office/drawing/2014/main" id="{1C461442-6322-3A4B-747C-7B7BA1E0FAB1}"/>
              </a:ext>
            </a:extLst>
          </p:cNvPr>
          <p:cNvSpPr txBox="1">
            <a:spLocks/>
          </p:cNvSpPr>
          <p:nvPr/>
        </p:nvSpPr>
        <p:spPr>
          <a:xfrm>
            <a:off x="8327164" y="5448960"/>
            <a:ext cx="2001218" cy="709744"/>
          </a:xfrm>
          <a:prstGeom prst="rect">
            <a:avLst/>
          </a:prstGeom>
        </p:spPr>
        <p:txBody>
          <a:bodyPr/>
          <a:lstStyle>
            <a:lvl1pPr algn="l" rtl="0" eaLnBrk="1" fontAlgn="base" hangingPunct="1">
              <a:lnSpc>
                <a:spcPct val="90000"/>
              </a:lnSpc>
              <a:spcBef>
                <a:spcPts val="1000"/>
              </a:spcBef>
              <a:spcAft>
                <a:spcPct val="0"/>
              </a:spcAft>
              <a:defRPr kern="1200">
                <a:solidFill>
                  <a:srgbClr val="595959"/>
                </a:solidFill>
                <a:latin typeface="Arial" panose="020B0604020202020204" pitchFamily="34" charset="0"/>
                <a:ea typeface="+mn-ea"/>
                <a:cs typeface="Arial" panose="020B0604020202020204" pitchFamily="34" charset="0"/>
              </a:defRPr>
            </a:lvl1pPr>
            <a:lvl2pPr marL="180975" indent="-173038" algn="l" rtl="0" eaLnBrk="1" fontAlgn="base" hangingPunct="1">
              <a:lnSpc>
                <a:spcPct val="90000"/>
              </a:lnSpc>
              <a:spcBef>
                <a:spcPts val="500"/>
              </a:spcBef>
              <a:spcAft>
                <a:spcPct val="0"/>
              </a:spcAft>
              <a:buClr>
                <a:srgbClr val="C5DC6F"/>
              </a:buClr>
              <a:buFont typeface="Wingdings" panose="05000000000000000000" pitchFamily="2" charset="2"/>
              <a:buChar char="§"/>
              <a:defRPr kern="1200">
                <a:solidFill>
                  <a:srgbClr val="595959"/>
                </a:solidFill>
                <a:latin typeface="Arial" panose="020B0604020202020204" pitchFamily="34" charset="0"/>
                <a:ea typeface="+mn-ea"/>
                <a:cs typeface="Arial" panose="020B0604020202020204" pitchFamily="34" charset="0"/>
              </a:defRPr>
            </a:lvl2pPr>
            <a:lvl3pPr marL="449263" indent="-225425" algn="l" rtl="0" eaLnBrk="1" fontAlgn="base" hangingPunct="1">
              <a:lnSpc>
                <a:spcPct val="90000"/>
              </a:lnSpc>
              <a:spcBef>
                <a:spcPts val="500"/>
              </a:spcBef>
              <a:spcAft>
                <a:spcPct val="0"/>
              </a:spcAft>
              <a:buClr>
                <a:srgbClr val="C5DC6F"/>
              </a:buClr>
              <a:buFont typeface="Wingdings" panose="05000000000000000000" pitchFamily="2" charset="2"/>
              <a:buChar char="ü"/>
              <a:defRPr kern="1200">
                <a:solidFill>
                  <a:srgbClr val="595959"/>
                </a:solidFill>
                <a:latin typeface="Arial" panose="020B0604020202020204" pitchFamily="34" charset="0"/>
                <a:ea typeface="+mn-ea"/>
                <a:cs typeface="Arial" panose="020B0604020202020204" pitchFamily="34" charset="0"/>
              </a:defRPr>
            </a:lvl3pPr>
            <a:lvl4pPr algn="l" rtl="0" eaLnBrk="1" fontAlgn="base" hangingPunct="1">
              <a:lnSpc>
                <a:spcPct val="90000"/>
              </a:lnSpc>
              <a:spcBef>
                <a:spcPts val="500"/>
              </a:spcBef>
              <a:spcAft>
                <a:spcPct val="0"/>
              </a:spcAft>
              <a:buClr>
                <a:srgbClr val="C5DC6F"/>
              </a:buClr>
              <a:buFont typeface="Wingdings" panose="05000000000000000000" pitchFamily="2" charset="2"/>
              <a:defRPr kern="1200">
                <a:solidFill>
                  <a:srgbClr val="595959"/>
                </a:solidFill>
                <a:latin typeface="Arial" panose="020B0604020202020204" pitchFamily="34" charset="0"/>
                <a:ea typeface="+mn-ea"/>
                <a:cs typeface="Arial" panose="020B0604020202020204" pitchFamily="34" charset="0"/>
              </a:defRPr>
            </a:lvl4pPr>
            <a:lvl5pPr marL="46038" algn="l" rtl="0" eaLnBrk="1" fontAlgn="base" hangingPunct="1">
              <a:lnSpc>
                <a:spcPct val="90000"/>
              </a:lnSpc>
              <a:spcBef>
                <a:spcPts val="500"/>
              </a:spcBef>
              <a:spcAft>
                <a:spcPct val="0"/>
              </a:spcAft>
              <a:defRPr u="sng" kern="1200">
                <a:solidFill>
                  <a:srgbClr val="005D7D"/>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r-CA">
                <a:latin typeface="+mn-lt"/>
                <a:ea typeface="Verdana" panose="020B0604030504040204" pitchFamily="34" charset="0"/>
                <a:cs typeface="Verdana" panose="020B0604030504040204" pitchFamily="34" charset="0"/>
              </a:rPr>
              <a:t>Santé</a:t>
            </a:r>
          </a:p>
        </p:txBody>
      </p:sp>
      <p:grpSp>
        <p:nvGrpSpPr>
          <p:cNvPr id="215" name="Group 214">
            <a:extLst>
              <a:ext uri="{FF2B5EF4-FFF2-40B4-BE49-F238E27FC236}">
                <a16:creationId xmlns:a16="http://schemas.microsoft.com/office/drawing/2014/main" id="{E03D1D96-44F5-45B3-E631-0838B09467B1}"/>
              </a:ext>
              <a:ext uri="{C183D7F6-B498-43B3-948B-1728B52AA6E4}">
                <adec:decorative xmlns:adec="http://schemas.microsoft.com/office/drawing/2017/decorative" val="1"/>
              </a:ext>
            </a:extLst>
          </p:cNvPr>
          <p:cNvGrpSpPr/>
          <p:nvPr/>
        </p:nvGrpSpPr>
        <p:grpSpPr>
          <a:xfrm>
            <a:off x="8809120" y="4196146"/>
            <a:ext cx="1000692" cy="942394"/>
            <a:chOff x="5595919" y="2957520"/>
            <a:chExt cx="1000692" cy="942394"/>
          </a:xfrm>
        </p:grpSpPr>
        <p:sp>
          <p:nvSpPr>
            <p:cNvPr id="202" name="Freeform: Shape 201">
              <a:extLst>
                <a:ext uri="{FF2B5EF4-FFF2-40B4-BE49-F238E27FC236}">
                  <a16:creationId xmlns:a16="http://schemas.microsoft.com/office/drawing/2014/main" id="{BBDFB1E7-3936-32AE-CF6E-B04F0B3F04E2}"/>
                </a:ext>
              </a:extLst>
            </p:cNvPr>
            <p:cNvSpPr/>
            <p:nvPr/>
          </p:nvSpPr>
          <p:spPr>
            <a:xfrm>
              <a:off x="5916167" y="3589209"/>
              <a:ext cx="198405" cy="196524"/>
            </a:xfrm>
            <a:custGeom>
              <a:avLst/>
              <a:gdLst>
                <a:gd name="connsiteX0" fmla="*/ 177832 w 198405"/>
                <a:gd name="connsiteY0" fmla="*/ 76295 h 196524"/>
                <a:gd name="connsiteX1" fmla="*/ 186690 w 198405"/>
                <a:gd name="connsiteY1" fmla="*/ 67532 h 196524"/>
                <a:gd name="connsiteX2" fmla="*/ 198406 w 198405"/>
                <a:gd name="connsiteY2" fmla="*/ 39624 h 196524"/>
                <a:gd name="connsiteX3" fmla="*/ 186690 w 198405"/>
                <a:gd name="connsiteY3" fmla="*/ 11621 h 196524"/>
                <a:gd name="connsiteX4" fmla="*/ 158306 w 198405"/>
                <a:gd name="connsiteY4" fmla="*/ 0 h 196524"/>
                <a:gd name="connsiteX5" fmla="*/ 129921 w 198405"/>
                <a:gd name="connsiteY5" fmla="*/ 11621 h 196524"/>
                <a:gd name="connsiteX6" fmla="*/ 104775 w 198405"/>
                <a:gd name="connsiteY6" fmla="*/ 36576 h 196524"/>
                <a:gd name="connsiteX7" fmla="*/ 96012 w 198405"/>
                <a:gd name="connsiteY7" fmla="*/ 46958 h 196524"/>
                <a:gd name="connsiteX8" fmla="*/ 6001 w 198405"/>
                <a:gd name="connsiteY8" fmla="*/ 136303 h 196524"/>
                <a:gd name="connsiteX9" fmla="*/ 0 w 198405"/>
                <a:gd name="connsiteY9" fmla="*/ 156972 h 196524"/>
                <a:gd name="connsiteX10" fmla="*/ 11716 w 198405"/>
                <a:gd name="connsiteY10" fmla="*/ 184880 h 196524"/>
                <a:gd name="connsiteX11" fmla="*/ 68580 w 198405"/>
                <a:gd name="connsiteY11" fmla="*/ 184880 h 196524"/>
                <a:gd name="connsiteX12" fmla="*/ 75724 w 198405"/>
                <a:gd name="connsiteY12" fmla="*/ 177832 h 196524"/>
                <a:gd name="connsiteX13" fmla="*/ 78581 w 198405"/>
                <a:gd name="connsiteY13" fmla="*/ 174689 h 196524"/>
                <a:gd name="connsiteX14" fmla="*/ 174879 w 198405"/>
                <a:gd name="connsiteY14" fmla="*/ 79058 h 196524"/>
                <a:gd name="connsiteX15" fmla="*/ 177927 w 198405"/>
                <a:gd name="connsiteY15" fmla="*/ 76295 h 196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98405" h="196524">
                  <a:moveTo>
                    <a:pt x="177832" y="76295"/>
                  </a:moveTo>
                  <a:lnTo>
                    <a:pt x="186690" y="67532"/>
                  </a:lnTo>
                  <a:cubicBezTo>
                    <a:pt x="194215" y="60008"/>
                    <a:pt x="198406" y="50102"/>
                    <a:pt x="198406" y="39624"/>
                  </a:cubicBezTo>
                  <a:cubicBezTo>
                    <a:pt x="198406" y="29146"/>
                    <a:pt x="194215" y="19145"/>
                    <a:pt x="186690" y="11621"/>
                  </a:cubicBezTo>
                  <a:cubicBezTo>
                    <a:pt x="178880" y="3810"/>
                    <a:pt x="168593" y="0"/>
                    <a:pt x="158306" y="0"/>
                  </a:cubicBezTo>
                  <a:cubicBezTo>
                    <a:pt x="148019" y="0"/>
                    <a:pt x="137732" y="3905"/>
                    <a:pt x="129921" y="11621"/>
                  </a:cubicBezTo>
                  <a:lnTo>
                    <a:pt x="104775" y="36576"/>
                  </a:lnTo>
                  <a:cubicBezTo>
                    <a:pt x="102108" y="40196"/>
                    <a:pt x="99251" y="43720"/>
                    <a:pt x="96012" y="46958"/>
                  </a:cubicBezTo>
                  <a:lnTo>
                    <a:pt x="6001" y="136303"/>
                  </a:lnTo>
                  <a:cubicBezTo>
                    <a:pt x="2191" y="142494"/>
                    <a:pt x="0" y="149542"/>
                    <a:pt x="0" y="156972"/>
                  </a:cubicBezTo>
                  <a:cubicBezTo>
                    <a:pt x="0" y="167545"/>
                    <a:pt x="4191" y="177451"/>
                    <a:pt x="11716" y="184880"/>
                  </a:cubicBezTo>
                  <a:cubicBezTo>
                    <a:pt x="27432" y="200406"/>
                    <a:pt x="52864" y="200406"/>
                    <a:pt x="68580" y="184880"/>
                  </a:cubicBezTo>
                  <a:lnTo>
                    <a:pt x="75724" y="177832"/>
                  </a:lnTo>
                  <a:cubicBezTo>
                    <a:pt x="76676" y="176784"/>
                    <a:pt x="77629" y="175641"/>
                    <a:pt x="78581" y="174689"/>
                  </a:cubicBezTo>
                  <a:lnTo>
                    <a:pt x="174879" y="79058"/>
                  </a:lnTo>
                  <a:cubicBezTo>
                    <a:pt x="175832" y="78105"/>
                    <a:pt x="176879" y="77248"/>
                    <a:pt x="177927" y="76295"/>
                  </a:cubicBezTo>
                  <a:close/>
                </a:path>
              </a:pathLst>
            </a:custGeom>
            <a:solidFill>
              <a:srgbClr val="C5DC6F"/>
            </a:solidFill>
            <a:ln w="9525" cap="flat">
              <a:noFill/>
              <a:prstDash val="solid"/>
              <a:miter/>
            </a:ln>
          </p:spPr>
          <p:txBody>
            <a:bodyPr rtlCol="0" anchor="ctr"/>
            <a:lstStyle/>
            <a:p>
              <a:endParaRPr lang="en-US"/>
            </a:p>
          </p:txBody>
        </p:sp>
        <p:sp>
          <p:nvSpPr>
            <p:cNvPr id="203" name="Freeform: Shape 202">
              <a:extLst>
                <a:ext uri="{FF2B5EF4-FFF2-40B4-BE49-F238E27FC236}">
                  <a16:creationId xmlns:a16="http://schemas.microsoft.com/office/drawing/2014/main" id="{1D2F4BBB-7C0A-BD79-0D2C-684C23D80B89}"/>
                </a:ext>
              </a:extLst>
            </p:cNvPr>
            <p:cNvSpPr/>
            <p:nvPr/>
          </p:nvSpPr>
          <p:spPr>
            <a:xfrm>
              <a:off x="5903107" y="3009452"/>
              <a:ext cx="645949" cy="411926"/>
            </a:xfrm>
            <a:custGeom>
              <a:avLst/>
              <a:gdLst>
                <a:gd name="connsiteX0" fmla="*/ 645806 w 645949"/>
                <a:gd name="connsiteY0" fmla="*/ 254859 h 411926"/>
                <a:gd name="connsiteX1" fmla="*/ 571225 w 645949"/>
                <a:gd name="connsiteY1" fmla="*/ 91791 h 411926"/>
                <a:gd name="connsiteX2" fmla="*/ 540650 w 645949"/>
                <a:gd name="connsiteY2" fmla="*/ 63407 h 411926"/>
                <a:gd name="connsiteX3" fmla="*/ 214990 w 645949"/>
                <a:gd name="connsiteY3" fmla="*/ 65693 h 411926"/>
                <a:gd name="connsiteX4" fmla="*/ 3630 w 645949"/>
                <a:gd name="connsiteY4" fmla="*/ 267718 h 411926"/>
                <a:gd name="connsiteX5" fmla="*/ 11 w 645949"/>
                <a:gd name="connsiteY5" fmla="*/ 275814 h 411926"/>
                <a:gd name="connsiteX6" fmla="*/ 3345 w 645949"/>
                <a:gd name="connsiteY6" fmla="*/ 284006 h 411926"/>
                <a:gd name="connsiteX7" fmla="*/ 148982 w 645949"/>
                <a:gd name="connsiteY7" fmla="*/ 286292 h 411926"/>
                <a:gd name="connsiteX8" fmla="*/ 219943 w 645949"/>
                <a:gd name="connsiteY8" fmla="*/ 218283 h 411926"/>
                <a:gd name="connsiteX9" fmla="*/ 307288 w 645949"/>
                <a:gd name="connsiteY9" fmla="*/ 182946 h 411926"/>
                <a:gd name="connsiteX10" fmla="*/ 395584 w 645949"/>
                <a:gd name="connsiteY10" fmla="*/ 219236 h 411926"/>
                <a:gd name="connsiteX11" fmla="*/ 592085 w 645949"/>
                <a:gd name="connsiteY11" fmla="*/ 411927 h 411926"/>
                <a:gd name="connsiteX12" fmla="*/ 645806 w 645949"/>
                <a:gd name="connsiteY12" fmla="*/ 254764 h 411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5949" h="411926">
                  <a:moveTo>
                    <a:pt x="645806" y="254859"/>
                  </a:moveTo>
                  <a:cubicBezTo>
                    <a:pt x="643615" y="192471"/>
                    <a:pt x="617136" y="134559"/>
                    <a:pt x="571225" y="91791"/>
                  </a:cubicBezTo>
                  <a:lnTo>
                    <a:pt x="540650" y="63407"/>
                  </a:lnTo>
                  <a:cubicBezTo>
                    <a:pt x="448734" y="-22032"/>
                    <a:pt x="305668" y="-20985"/>
                    <a:pt x="214990" y="65693"/>
                  </a:cubicBezTo>
                  <a:lnTo>
                    <a:pt x="3630" y="267718"/>
                  </a:lnTo>
                  <a:cubicBezTo>
                    <a:pt x="582" y="270671"/>
                    <a:pt x="106" y="274100"/>
                    <a:pt x="11" y="275814"/>
                  </a:cubicBezTo>
                  <a:cubicBezTo>
                    <a:pt x="-84" y="277529"/>
                    <a:pt x="392" y="281053"/>
                    <a:pt x="3345" y="284006"/>
                  </a:cubicBezTo>
                  <a:cubicBezTo>
                    <a:pt x="42873" y="324392"/>
                    <a:pt x="108120" y="325440"/>
                    <a:pt x="148982" y="286292"/>
                  </a:cubicBezTo>
                  <a:lnTo>
                    <a:pt x="219943" y="218283"/>
                  </a:lnTo>
                  <a:cubicBezTo>
                    <a:pt x="244518" y="194757"/>
                    <a:pt x="275950" y="182946"/>
                    <a:pt x="307288" y="182946"/>
                  </a:cubicBezTo>
                  <a:cubicBezTo>
                    <a:pt x="338625" y="182946"/>
                    <a:pt x="370915" y="195042"/>
                    <a:pt x="395584" y="219236"/>
                  </a:cubicBezTo>
                  <a:lnTo>
                    <a:pt x="592085" y="411927"/>
                  </a:lnTo>
                  <a:cubicBezTo>
                    <a:pt x="628851" y="367731"/>
                    <a:pt x="647806" y="312486"/>
                    <a:pt x="645806" y="254764"/>
                  </a:cubicBezTo>
                  <a:close/>
                </a:path>
              </a:pathLst>
            </a:custGeom>
            <a:solidFill>
              <a:srgbClr val="C5DC6F"/>
            </a:solidFill>
            <a:ln w="9525" cap="flat">
              <a:noFill/>
              <a:prstDash val="solid"/>
              <a:miter/>
            </a:ln>
          </p:spPr>
          <p:txBody>
            <a:bodyPr rtlCol="0" anchor="ctr"/>
            <a:lstStyle/>
            <a:p>
              <a:endParaRPr lang="en-US"/>
            </a:p>
          </p:txBody>
        </p:sp>
        <p:sp>
          <p:nvSpPr>
            <p:cNvPr id="204" name="Freeform: Shape 203">
              <a:extLst>
                <a:ext uri="{FF2B5EF4-FFF2-40B4-BE49-F238E27FC236}">
                  <a16:creationId xmlns:a16="http://schemas.microsoft.com/office/drawing/2014/main" id="{45F5736F-2E22-FDCA-C59E-1B957E1A8A5D}"/>
                </a:ext>
              </a:extLst>
            </p:cNvPr>
            <p:cNvSpPr/>
            <p:nvPr/>
          </p:nvSpPr>
          <p:spPr>
            <a:xfrm>
              <a:off x="6018847" y="3692651"/>
              <a:ext cx="161067" cy="159638"/>
            </a:xfrm>
            <a:custGeom>
              <a:avLst/>
              <a:gdLst>
                <a:gd name="connsiteX0" fmla="*/ 128588 w 161067"/>
                <a:gd name="connsiteY0" fmla="*/ 0 h 159638"/>
                <a:gd name="connsiteX1" fmla="*/ 107251 w 161067"/>
                <a:gd name="connsiteY1" fmla="*/ 8192 h 159638"/>
                <a:gd name="connsiteX2" fmla="*/ 8001 w 161067"/>
                <a:gd name="connsiteY2" fmla="*/ 106775 h 159638"/>
                <a:gd name="connsiteX3" fmla="*/ 0 w 161067"/>
                <a:gd name="connsiteY3" fmla="*/ 127635 h 159638"/>
                <a:gd name="connsiteX4" fmla="*/ 9430 w 161067"/>
                <a:gd name="connsiteY4" fmla="*/ 150209 h 159638"/>
                <a:gd name="connsiteX5" fmla="*/ 9430 w 161067"/>
                <a:gd name="connsiteY5" fmla="*/ 150209 h 159638"/>
                <a:gd name="connsiteX6" fmla="*/ 55340 w 161067"/>
                <a:gd name="connsiteY6" fmla="*/ 150209 h 159638"/>
                <a:gd name="connsiteX7" fmla="*/ 151638 w 161067"/>
                <a:gd name="connsiteY7" fmla="*/ 54578 h 159638"/>
                <a:gd name="connsiteX8" fmla="*/ 161068 w 161067"/>
                <a:gd name="connsiteY8" fmla="*/ 32004 h 159638"/>
                <a:gd name="connsiteX9" fmla="*/ 151638 w 161067"/>
                <a:gd name="connsiteY9" fmla="*/ 9430 h 159638"/>
                <a:gd name="connsiteX10" fmla="*/ 128683 w 161067"/>
                <a:gd name="connsiteY10" fmla="*/ 0 h 159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067" h="159638">
                  <a:moveTo>
                    <a:pt x="128588" y="0"/>
                  </a:moveTo>
                  <a:cubicBezTo>
                    <a:pt x="120967" y="0"/>
                    <a:pt x="113347" y="2762"/>
                    <a:pt x="107251" y="8192"/>
                  </a:cubicBezTo>
                  <a:lnTo>
                    <a:pt x="8001" y="106775"/>
                  </a:lnTo>
                  <a:cubicBezTo>
                    <a:pt x="2857" y="112586"/>
                    <a:pt x="0" y="119825"/>
                    <a:pt x="0" y="127635"/>
                  </a:cubicBezTo>
                  <a:cubicBezTo>
                    <a:pt x="0" y="136112"/>
                    <a:pt x="3334" y="144113"/>
                    <a:pt x="9430" y="150209"/>
                  </a:cubicBezTo>
                  <a:lnTo>
                    <a:pt x="9430" y="150209"/>
                  </a:lnTo>
                  <a:cubicBezTo>
                    <a:pt x="22098" y="162782"/>
                    <a:pt x="42672" y="162782"/>
                    <a:pt x="55340" y="150209"/>
                  </a:cubicBezTo>
                  <a:lnTo>
                    <a:pt x="151638" y="54578"/>
                  </a:lnTo>
                  <a:cubicBezTo>
                    <a:pt x="157734" y="48577"/>
                    <a:pt x="161068" y="40577"/>
                    <a:pt x="161068" y="32004"/>
                  </a:cubicBezTo>
                  <a:cubicBezTo>
                    <a:pt x="161068" y="23431"/>
                    <a:pt x="157734" y="15526"/>
                    <a:pt x="151638" y="9430"/>
                  </a:cubicBezTo>
                  <a:cubicBezTo>
                    <a:pt x="145256" y="3143"/>
                    <a:pt x="136969" y="0"/>
                    <a:pt x="128683" y="0"/>
                  </a:cubicBezTo>
                  <a:close/>
                </a:path>
              </a:pathLst>
            </a:custGeom>
            <a:solidFill>
              <a:srgbClr val="C5DC6F"/>
            </a:solidFill>
            <a:ln w="9525" cap="flat">
              <a:noFill/>
              <a:prstDash val="solid"/>
              <a:miter/>
            </a:ln>
          </p:spPr>
          <p:txBody>
            <a:bodyPr rtlCol="0" anchor="ctr"/>
            <a:lstStyle/>
            <a:p>
              <a:endParaRPr lang="en-US"/>
            </a:p>
          </p:txBody>
        </p:sp>
        <p:sp>
          <p:nvSpPr>
            <p:cNvPr id="205" name="Freeform: Shape 204">
              <a:extLst>
                <a:ext uri="{FF2B5EF4-FFF2-40B4-BE49-F238E27FC236}">
                  <a16:creationId xmlns:a16="http://schemas.microsoft.com/office/drawing/2014/main" id="{D69C533A-38E4-77E9-9CC7-BD77A0672EE0}"/>
                </a:ext>
              </a:extLst>
            </p:cNvPr>
            <p:cNvSpPr/>
            <p:nvPr/>
          </p:nvSpPr>
          <p:spPr>
            <a:xfrm>
              <a:off x="5808154" y="3542727"/>
              <a:ext cx="180784" cy="179070"/>
            </a:xfrm>
            <a:custGeom>
              <a:avLst/>
              <a:gdLst>
                <a:gd name="connsiteX0" fmla="*/ 180689 w 180784"/>
                <a:gd name="connsiteY0" fmla="*/ 34957 h 179070"/>
                <a:gd name="connsiteX1" fmla="*/ 170402 w 180784"/>
                <a:gd name="connsiteY1" fmla="*/ 10287 h 179070"/>
                <a:gd name="connsiteX2" fmla="*/ 145256 w 180784"/>
                <a:gd name="connsiteY2" fmla="*/ 0 h 179070"/>
                <a:gd name="connsiteX3" fmla="*/ 120206 w 180784"/>
                <a:gd name="connsiteY3" fmla="*/ 10287 h 179070"/>
                <a:gd name="connsiteX4" fmla="*/ 10287 w 180784"/>
                <a:gd name="connsiteY4" fmla="*/ 119444 h 179070"/>
                <a:gd name="connsiteX5" fmla="*/ 0 w 180784"/>
                <a:gd name="connsiteY5" fmla="*/ 144113 h 179070"/>
                <a:gd name="connsiteX6" fmla="*/ 10287 w 180784"/>
                <a:gd name="connsiteY6" fmla="*/ 168783 h 179070"/>
                <a:gd name="connsiteX7" fmla="*/ 60484 w 180784"/>
                <a:gd name="connsiteY7" fmla="*/ 168783 h 179070"/>
                <a:gd name="connsiteX8" fmla="*/ 77057 w 180784"/>
                <a:gd name="connsiteY8" fmla="*/ 152305 h 179070"/>
                <a:gd name="connsiteX9" fmla="*/ 86106 w 180784"/>
                <a:gd name="connsiteY9" fmla="*/ 141637 h 179070"/>
                <a:gd name="connsiteX10" fmla="*/ 175736 w 180784"/>
                <a:gd name="connsiteY10" fmla="*/ 52673 h 179070"/>
                <a:gd name="connsiteX11" fmla="*/ 180784 w 180784"/>
                <a:gd name="connsiteY11" fmla="*/ 34957 h 179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0784" h="179070">
                  <a:moveTo>
                    <a:pt x="180689" y="34957"/>
                  </a:moveTo>
                  <a:cubicBezTo>
                    <a:pt x="180689" y="25622"/>
                    <a:pt x="177070" y="16859"/>
                    <a:pt x="170402" y="10287"/>
                  </a:cubicBezTo>
                  <a:cubicBezTo>
                    <a:pt x="163449" y="3429"/>
                    <a:pt x="154400" y="0"/>
                    <a:pt x="145256" y="0"/>
                  </a:cubicBezTo>
                  <a:cubicBezTo>
                    <a:pt x="136112" y="0"/>
                    <a:pt x="127063" y="3429"/>
                    <a:pt x="120206" y="10287"/>
                  </a:cubicBezTo>
                  <a:lnTo>
                    <a:pt x="10287" y="119444"/>
                  </a:lnTo>
                  <a:cubicBezTo>
                    <a:pt x="3619" y="126016"/>
                    <a:pt x="0" y="134779"/>
                    <a:pt x="0" y="144113"/>
                  </a:cubicBezTo>
                  <a:cubicBezTo>
                    <a:pt x="0" y="153448"/>
                    <a:pt x="3619" y="162211"/>
                    <a:pt x="10287" y="168783"/>
                  </a:cubicBezTo>
                  <a:cubicBezTo>
                    <a:pt x="24098" y="182499"/>
                    <a:pt x="46672" y="182499"/>
                    <a:pt x="60484" y="168783"/>
                  </a:cubicBezTo>
                  <a:lnTo>
                    <a:pt x="77057" y="152305"/>
                  </a:lnTo>
                  <a:cubicBezTo>
                    <a:pt x="79819" y="148590"/>
                    <a:pt x="82772" y="144971"/>
                    <a:pt x="86106" y="141637"/>
                  </a:cubicBezTo>
                  <a:lnTo>
                    <a:pt x="175736" y="52673"/>
                  </a:lnTo>
                  <a:cubicBezTo>
                    <a:pt x="178975" y="47339"/>
                    <a:pt x="180784" y="41243"/>
                    <a:pt x="180784" y="34957"/>
                  </a:cubicBezTo>
                  <a:close/>
                </a:path>
              </a:pathLst>
            </a:custGeom>
            <a:solidFill>
              <a:srgbClr val="C5DC6F"/>
            </a:solidFill>
            <a:ln w="9525" cap="flat">
              <a:noFill/>
              <a:prstDash val="solid"/>
              <a:miter/>
            </a:ln>
          </p:spPr>
          <p:txBody>
            <a:bodyPr rtlCol="0" anchor="ctr"/>
            <a:lstStyle/>
            <a:p>
              <a:endParaRPr lang="en-US"/>
            </a:p>
          </p:txBody>
        </p:sp>
        <p:sp>
          <p:nvSpPr>
            <p:cNvPr id="206" name="Freeform: Shape 205">
              <a:extLst>
                <a:ext uri="{FF2B5EF4-FFF2-40B4-BE49-F238E27FC236}">
                  <a16:creationId xmlns:a16="http://schemas.microsoft.com/office/drawing/2014/main" id="{AAFE42BD-A5D6-EF32-871B-DE14FFDC4C34}"/>
                </a:ext>
              </a:extLst>
            </p:cNvPr>
            <p:cNvSpPr/>
            <p:nvPr/>
          </p:nvSpPr>
          <p:spPr>
            <a:xfrm>
              <a:off x="5747479" y="3498531"/>
              <a:ext cx="117729" cy="116586"/>
            </a:xfrm>
            <a:custGeom>
              <a:avLst/>
              <a:gdLst>
                <a:gd name="connsiteX0" fmla="*/ 60389 w 117729"/>
                <a:gd name="connsiteY0" fmla="*/ 106299 h 116586"/>
                <a:gd name="connsiteX1" fmla="*/ 107442 w 117729"/>
                <a:gd name="connsiteY1" fmla="*/ 59627 h 116586"/>
                <a:gd name="connsiteX2" fmla="*/ 117729 w 117729"/>
                <a:gd name="connsiteY2" fmla="*/ 34957 h 116586"/>
                <a:gd name="connsiteX3" fmla="*/ 107442 w 117729"/>
                <a:gd name="connsiteY3" fmla="*/ 10287 h 116586"/>
                <a:gd name="connsiteX4" fmla="*/ 57245 w 117729"/>
                <a:gd name="connsiteY4" fmla="*/ 10287 h 116586"/>
                <a:gd name="connsiteX5" fmla="*/ 10287 w 117729"/>
                <a:gd name="connsiteY5" fmla="*/ 56959 h 116586"/>
                <a:gd name="connsiteX6" fmla="*/ 0 w 117729"/>
                <a:gd name="connsiteY6" fmla="*/ 81629 h 116586"/>
                <a:gd name="connsiteX7" fmla="*/ 10287 w 117729"/>
                <a:gd name="connsiteY7" fmla="*/ 106299 h 116586"/>
                <a:gd name="connsiteX8" fmla="*/ 60484 w 117729"/>
                <a:gd name="connsiteY8" fmla="*/ 106299 h 116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729" h="116586">
                  <a:moveTo>
                    <a:pt x="60389" y="106299"/>
                  </a:moveTo>
                  <a:lnTo>
                    <a:pt x="107442" y="59627"/>
                  </a:lnTo>
                  <a:cubicBezTo>
                    <a:pt x="114109" y="53054"/>
                    <a:pt x="117729" y="44291"/>
                    <a:pt x="117729" y="34957"/>
                  </a:cubicBezTo>
                  <a:cubicBezTo>
                    <a:pt x="117729" y="25622"/>
                    <a:pt x="114109" y="16859"/>
                    <a:pt x="107442" y="10287"/>
                  </a:cubicBezTo>
                  <a:cubicBezTo>
                    <a:pt x="93631" y="-3429"/>
                    <a:pt x="71057" y="-3429"/>
                    <a:pt x="57245" y="10287"/>
                  </a:cubicBezTo>
                  <a:lnTo>
                    <a:pt x="10287" y="56959"/>
                  </a:lnTo>
                  <a:cubicBezTo>
                    <a:pt x="3620" y="63532"/>
                    <a:pt x="0" y="72295"/>
                    <a:pt x="0" y="81629"/>
                  </a:cubicBezTo>
                  <a:cubicBezTo>
                    <a:pt x="0" y="90964"/>
                    <a:pt x="3620" y="99727"/>
                    <a:pt x="10287" y="106299"/>
                  </a:cubicBezTo>
                  <a:cubicBezTo>
                    <a:pt x="24098" y="120015"/>
                    <a:pt x="46672" y="120015"/>
                    <a:pt x="60484" y="106299"/>
                  </a:cubicBezTo>
                  <a:close/>
                </a:path>
              </a:pathLst>
            </a:custGeom>
            <a:solidFill>
              <a:srgbClr val="C5DC6F"/>
            </a:solidFill>
            <a:ln w="9525" cap="flat">
              <a:noFill/>
              <a:prstDash val="solid"/>
              <a:miter/>
            </a:ln>
          </p:spPr>
          <p:txBody>
            <a:bodyPr rtlCol="0" anchor="ctr"/>
            <a:lstStyle/>
            <a:p>
              <a:endParaRPr lang="en-US"/>
            </a:p>
          </p:txBody>
        </p:sp>
        <p:grpSp>
          <p:nvGrpSpPr>
            <p:cNvPr id="207" name="Graphic 199">
              <a:extLst>
                <a:ext uri="{FF2B5EF4-FFF2-40B4-BE49-F238E27FC236}">
                  <a16:creationId xmlns:a16="http://schemas.microsoft.com/office/drawing/2014/main" id="{7BF782DE-C621-530E-FA3F-7FF1CF4DD919}"/>
                </a:ext>
              </a:extLst>
            </p:cNvPr>
            <p:cNvGrpSpPr/>
            <p:nvPr/>
          </p:nvGrpSpPr>
          <p:grpSpPr>
            <a:xfrm>
              <a:off x="5595919" y="2957520"/>
              <a:ext cx="1000692" cy="942394"/>
              <a:chOff x="5595919" y="2957520"/>
              <a:chExt cx="1000692" cy="942394"/>
            </a:xfrm>
          </p:grpSpPr>
          <p:sp>
            <p:nvSpPr>
              <p:cNvPr id="208" name="Freeform: Shape 207">
                <a:extLst>
                  <a:ext uri="{FF2B5EF4-FFF2-40B4-BE49-F238E27FC236}">
                    <a16:creationId xmlns:a16="http://schemas.microsoft.com/office/drawing/2014/main" id="{907A3B6E-22AF-45BD-AEA1-0818FF10F0D4}"/>
                  </a:ext>
                </a:extLst>
              </p:cNvPr>
              <p:cNvSpPr/>
              <p:nvPr/>
            </p:nvSpPr>
            <p:spPr>
              <a:xfrm>
                <a:off x="5916167" y="3589209"/>
                <a:ext cx="198405" cy="196524"/>
              </a:xfrm>
              <a:custGeom>
                <a:avLst/>
                <a:gdLst>
                  <a:gd name="connsiteX0" fmla="*/ 177832 w 198405"/>
                  <a:gd name="connsiteY0" fmla="*/ 76295 h 196524"/>
                  <a:gd name="connsiteX1" fmla="*/ 186690 w 198405"/>
                  <a:gd name="connsiteY1" fmla="*/ 67532 h 196524"/>
                  <a:gd name="connsiteX2" fmla="*/ 198406 w 198405"/>
                  <a:gd name="connsiteY2" fmla="*/ 39624 h 196524"/>
                  <a:gd name="connsiteX3" fmla="*/ 186690 w 198405"/>
                  <a:gd name="connsiteY3" fmla="*/ 11621 h 196524"/>
                  <a:gd name="connsiteX4" fmla="*/ 158306 w 198405"/>
                  <a:gd name="connsiteY4" fmla="*/ 0 h 196524"/>
                  <a:gd name="connsiteX5" fmla="*/ 129921 w 198405"/>
                  <a:gd name="connsiteY5" fmla="*/ 11621 h 196524"/>
                  <a:gd name="connsiteX6" fmla="*/ 104775 w 198405"/>
                  <a:gd name="connsiteY6" fmla="*/ 36576 h 196524"/>
                  <a:gd name="connsiteX7" fmla="*/ 96012 w 198405"/>
                  <a:gd name="connsiteY7" fmla="*/ 46958 h 196524"/>
                  <a:gd name="connsiteX8" fmla="*/ 6001 w 198405"/>
                  <a:gd name="connsiteY8" fmla="*/ 136303 h 196524"/>
                  <a:gd name="connsiteX9" fmla="*/ 0 w 198405"/>
                  <a:gd name="connsiteY9" fmla="*/ 156972 h 196524"/>
                  <a:gd name="connsiteX10" fmla="*/ 11716 w 198405"/>
                  <a:gd name="connsiteY10" fmla="*/ 184880 h 196524"/>
                  <a:gd name="connsiteX11" fmla="*/ 68580 w 198405"/>
                  <a:gd name="connsiteY11" fmla="*/ 184880 h 196524"/>
                  <a:gd name="connsiteX12" fmla="*/ 75724 w 198405"/>
                  <a:gd name="connsiteY12" fmla="*/ 177832 h 196524"/>
                  <a:gd name="connsiteX13" fmla="*/ 78581 w 198405"/>
                  <a:gd name="connsiteY13" fmla="*/ 174689 h 196524"/>
                  <a:gd name="connsiteX14" fmla="*/ 174879 w 198405"/>
                  <a:gd name="connsiteY14" fmla="*/ 79058 h 196524"/>
                  <a:gd name="connsiteX15" fmla="*/ 177927 w 198405"/>
                  <a:gd name="connsiteY15" fmla="*/ 76295 h 196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98405" h="196524">
                    <a:moveTo>
                      <a:pt x="177832" y="76295"/>
                    </a:moveTo>
                    <a:lnTo>
                      <a:pt x="186690" y="67532"/>
                    </a:lnTo>
                    <a:cubicBezTo>
                      <a:pt x="194215" y="60008"/>
                      <a:pt x="198406" y="50102"/>
                      <a:pt x="198406" y="39624"/>
                    </a:cubicBezTo>
                    <a:cubicBezTo>
                      <a:pt x="198406" y="29146"/>
                      <a:pt x="194215" y="19145"/>
                      <a:pt x="186690" y="11621"/>
                    </a:cubicBezTo>
                    <a:cubicBezTo>
                      <a:pt x="178880" y="3810"/>
                      <a:pt x="168593" y="0"/>
                      <a:pt x="158306" y="0"/>
                    </a:cubicBezTo>
                    <a:cubicBezTo>
                      <a:pt x="148019" y="0"/>
                      <a:pt x="137732" y="3905"/>
                      <a:pt x="129921" y="11621"/>
                    </a:cubicBezTo>
                    <a:lnTo>
                      <a:pt x="104775" y="36576"/>
                    </a:lnTo>
                    <a:cubicBezTo>
                      <a:pt x="102108" y="40196"/>
                      <a:pt x="99251" y="43720"/>
                      <a:pt x="96012" y="46958"/>
                    </a:cubicBezTo>
                    <a:lnTo>
                      <a:pt x="6001" y="136303"/>
                    </a:lnTo>
                    <a:cubicBezTo>
                      <a:pt x="2191" y="142494"/>
                      <a:pt x="0" y="149542"/>
                      <a:pt x="0" y="156972"/>
                    </a:cubicBezTo>
                    <a:cubicBezTo>
                      <a:pt x="0" y="167545"/>
                      <a:pt x="4191" y="177451"/>
                      <a:pt x="11716" y="184880"/>
                    </a:cubicBezTo>
                    <a:cubicBezTo>
                      <a:pt x="27432" y="200406"/>
                      <a:pt x="52864" y="200406"/>
                      <a:pt x="68580" y="184880"/>
                    </a:cubicBezTo>
                    <a:lnTo>
                      <a:pt x="75724" y="177832"/>
                    </a:lnTo>
                    <a:cubicBezTo>
                      <a:pt x="76676" y="176784"/>
                      <a:pt x="77629" y="175641"/>
                      <a:pt x="78581" y="174689"/>
                    </a:cubicBezTo>
                    <a:lnTo>
                      <a:pt x="174879" y="79058"/>
                    </a:lnTo>
                    <a:cubicBezTo>
                      <a:pt x="175832" y="78105"/>
                      <a:pt x="176879" y="77248"/>
                      <a:pt x="177927" y="76295"/>
                    </a:cubicBezTo>
                    <a:close/>
                  </a:path>
                </a:pathLst>
              </a:custGeom>
              <a:noFill/>
              <a:ln w="9525" cap="flat">
                <a:noFill/>
                <a:prstDash val="solid"/>
                <a:miter/>
              </a:ln>
            </p:spPr>
            <p:txBody>
              <a:bodyPr rtlCol="0" anchor="ctr"/>
              <a:lstStyle/>
              <a:p>
                <a:endParaRPr lang="en-US"/>
              </a:p>
            </p:txBody>
          </p:sp>
          <p:sp>
            <p:nvSpPr>
              <p:cNvPr id="209" name="Freeform: Shape 208">
                <a:extLst>
                  <a:ext uri="{FF2B5EF4-FFF2-40B4-BE49-F238E27FC236}">
                    <a16:creationId xmlns:a16="http://schemas.microsoft.com/office/drawing/2014/main" id="{B4705725-135F-01ED-870A-7038339F4F6A}"/>
                  </a:ext>
                </a:extLst>
              </p:cNvPr>
              <p:cNvSpPr/>
              <p:nvPr/>
            </p:nvSpPr>
            <p:spPr>
              <a:xfrm>
                <a:off x="5747479" y="3498531"/>
                <a:ext cx="117824" cy="116586"/>
              </a:xfrm>
              <a:custGeom>
                <a:avLst/>
                <a:gdLst>
                  <a:gd name="connsiteX0" fmla="*/ 117729 w 117824"/>
                  <a:gd name="connsiteY0" fmla="*/ 34957 h 116586"/>
                  <a:gd name="connsiteX1" fmla="*/ 107442 w 117824"/>
                  <a:gd name="connsiteY1" fmla="*/ 10287 h 116586"/>
                  <a:gd name="connsiteX2" fmla="*/ 57245 w 117824"/>
                  <a:gd name="connsiteY2" fmla="*/ 10287 h 116586"/>
                  <a:gd name="connsiteX3" fmla="*/ 10287 w 117824"/>
                  <a:gd name="connsiteY3" fmla="*/ 56959 h 116586"/>
                  <a:gd name="connsiteX4" fmla="*/ 0 w 117824"/>
                  <a:gd name="connsiteY4" fmla="*/ 81629 h 116586"/>
                  <a:gd name="connsiteX5" fmla="*/ 10287 w 117824"/>
                  <a:gd name="connsiteY5" fmla="*/ 106299 h 116586"/>
                  <a:gd name="connsiteX6" fmla="*/ 60484 w 117824"/>
                  <a:gd name="connsiteY6" fmla="*/ 106299 h 116586"/>
                  <a:gd name="connsiteX7" fmla="*/ 107537 w 117824"/>
                  <a:gd name="connsiteY7" fmla="*/ 59627 h 116586"/>
                  <a:gd name="connsiteX8" fmla="*/ 117824 w 117824"/>
                  <a:gd name="connsiteY8" fmla="*/ 34957 h 116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824" h="116586">
                    <a:moveTo>
                      <a:pt x="117729" y="34957"/>
                    </a:moveTo>
                    <a:cubicBezTo>
                      <a:pt x="117729" y="25622"/>
                      <a:pt x="114109" y="16859"/>
                      <a:pt x="107442" y="10287"/>
                    </a:cubicBezTo>
                    <a:cubicBezTo>
                      <a:pt x="93631" y="-3429"/>
                      <a:pt x="71057" y="-3429"/>
                      <a:pt x="57245" y="10287"/>
                    </a:cubicBezTo>
                    <a:lnTo>
                      <a:pt x="10287" y="56959"/>
                    </a:lnTo>
                    <a:cubicBezTo>
                      <a:pt x="3620" y="63532"/>
                      <a:pt x="0" y="72295"/>
                      <a:pt x="0" y="81629"/>
                    </a:cubicBezTo>
                    <a:cubicBezTo>
                      <a:pt x="0" y="90964"/>
                      <a:pt x="3620" y="99727"/>
                      <a:pt x="10287" y="106299"/>
                    </a:cubicBezTo>
                    <a:cubicBezTo>
                      <a:pt x="24098" y="120015"/>
                      <a:pt x="46672" y="120015"/>
                      <a:pt x="60484" y="106299"/>
                    </a:cubicBezTo>
                    <a:lnTo>
                      <a:pt x="107537" y="59627"/>
                    </a:lnTo>
                    <a:cubicBezTo>
                      <a:pt x="114205" y="53054"/>
                      <a:pt x="117824" y="44291"/>
                      <a:pt x="117824" y="34957"/>
                    </a:cubicBezTo>
                    <a:close/>
                  </a:path>
                </a:pathLst>
              </a:custGeom>
              <a:noFill/>
              <a:ln w="9525" cap="flat">
                <a:noFill/>
                <a:prstDash val="solid"/>
                <a:miter/>
              </a:ln>
            </p:spPr>
            <p:txBody>
              <a:bodyPr rtlCol="0" anchor="ctr"/>
              <a:lstStyle/>
              <a:p>
                <a:endParaRPr lang="en-US"/>
              </a:p>
            </p:txBody>
          </p:sp>
          <p:sp>
            <p:nvSpPr>
              <p:cNvPr id="210" name="Freeform: Shape 209">
                <a:extLst>
                  <a:ext uri="{FF2B5EF4-FFF2-40B4-BE49-F238E27FC236}">
                    <a16:creationId xmlns:a16="http://schemas.microsoft.com/office/drawing/2014/main" id="{6BF839B2-630C-9A90-0920-3F0C0947D85E}"/>
                  </a:ext>
                </a:extLst>
              </p:cNvPr>
              <p:cNvSpPr/>
              <p:nvPr/>
            </p:nvSpPr>
            <p:spPr>
              <a:xfrm>
                <a:off x="5808154" y="3542727"/>
                <a:ext cx="180784" cy="179070"/>
              </a:xfrm>
              <a:custGeom>
                <a:avLst/>
                <a:gdLst>
                  <a:gd name="connsiteX0" fmla="*/ 180689 w 180784"/>
                  <a:gd name="connsiteY0" fmla="*/ 34957 h 179070"/>
                  <a:gd name="connsiteX1" fmla="*/ 170402 w 180784"/>
                  <a:gd name="connsiteY1" fmla="*/ 10287 h 179070"/>
                  <a:gd name="connsiteX2" fmla="*/ 145256 w 180784"/>
                  <a:gd name="connsiteY2" fmla="*/ 0 h 179070"/>
                  <a:gd name="connsiteX3" fmla="*/ 120206 w 180784"/>
                  <a:gd name="connsiteY3" fmla="*/ 10287 h 179070"/>
                  <a:gd name="connsiteX4" fmla="*/ 10287 w 180784"/>
                  <a:gd name="connsiteY4" fmla="*/ 119444 h 179070"/>
                  <a:gd name="connsiteX5" fmla="*/ 0 w 180784"/>
                  <a:gd name="connsiteY5" fmla="*/ 144113 h 179070"/>
                  <a:gd name="connsiteX6" fmla="*/ 10287 w 180784"/>
                  <a:gd name="connsiteY6" fmla="*/ 168783 h 179070"/>
                  <a:gd name="connsiteX7" fmla="*/ 60484 w 180784"/>
                  <a:gd name="connsiteY7" fmla="*/ 168783 h 179070"/>
                  <a:gd name="connsiteX8" fmla="*/ 77057 w 180784"/>
                  <a:gd name="connsiteY8" fmla="*/ 152305 h 179070"/>
                  <a:gd name="connsiteX9" fmla="*/ 86106 w 180784"/>
                  <a:gd name="connsiteY9" fmla="*/ 141637 h 179070"/>
                  <a:gd name="connsiteX10" fmla="*/ 175736 w 180784"/>
                  <a:gd name="connsiteY10" fmla="*/ 52673 h 179070"/>
                  <a:gd name="connsiteX11" fmla="*/ 180784 w 180784"/>
                  <a:gd name="connsiteY11" fmla="*/ 34957 h 179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0784" h="179070">
                    <a:moveTo>
                      <a:pt x="180689" y="34957"/>
                    </a:moveTo>
                    <a:cubicBezTo>
                      <a:pt x="180689" y="25622"/>
                      <a:pt x="177070" y="16859"/>
                      <a:pt x="170402" y="10287"/>
                    </a:cubicBezTo>
                    <a:cubicBezTo>
                      <a:pt x="163449" y="3429"/>
                      <a:pt x="154400" y="0"/>
                      <a:pt x="145256" y="0"/>
                    </a:cubicBezTo>
                    <a:cubicBezTo>
                      <a:pt x="136112" y="0"/>
                      <a:pt x="127063" y="3429"/>
                      <a:pt x="120206" y="10287"/>
                    </a:cubicBezTo>
                    <a:lnTo>
                      <a:pt x="10287" y="119444"/>
                    </a:lnTo>
                    <a:cubicBezTo>
                      <a:pt x="3619" y="126016"/>
                      <a:pt x="0" y="134779"/>
                      <a:pt x="0" y="144113"/>
                    </a:cubicBezTo>
                    <a:cubicBezTo>
                      <a:pt x="0" y="153448"/>
                      <a:pt x="3619" y="162211"/>
                      <a:pt x="10287" y="168783"/>
                    </a:cubicBezTo>
                    <a:cubicBezTo>
                      <a:pt x="24098" y="182499"/>
                      <a:pt x="46672" y="182499"/>
                      <a:pt x="60484" y="168783"/>
                    </a:cubicBezTo>
                    <a:lnTo>
                      <a:pt x="77057" y="152305"/>
                    </a:lnTo>
                    <a:cubicBezTo>
                      <a:pt x="79819" y="148590"/>
                      <a:pt x="82772" y="144971"/>
                      <a:pt x="86106" y="141637"/>
                    </a:cubicBezTo>
                    <a:lnTo>
                      <a:pt x="175736" y="52673"/>
                    </a:lnTo>
                    <a:cubicBezTo>
                      <a:pt x="178975" y="47339"/>
                      <a:pt x="180784" y="41243"/>
                      <a:pt x="180784" y="34957"/>
                    </a:cubicBezTo>
                    <a:close/>
                  </a:path>
                </a:pathLst>
              </a:custGeom>
              <a:noFill/>
              <a:ln w="9525" cap="flat">
                <a:noFill/>
                <a:prstDash val="solid"/>
                <a:miter/>
              </a:ln>
            </p:spPr>
            <p:txBody>
              <a:bodyPr rtlCol="0" anchor="ctr"/>
              <a:lstStyle/>
              <a:p>
                <a:endParaRPr lang="en-US"/>
              </a:p>
            </p:txBody>
          </p:sp>
          <p:sp>
            <p:nvSpPr>
              <p:cNvPr id="211" name="Freeform: Shape 210">
                <a:extLst>
                  <a:ext uri="{FF2B5EF4-FFF2-40B4-BE49-F238E27FC236}">
                    <a16:creationId xmlns:a16="http://schemas.microsoft.com/office/drawing/2014/main" id="{C05BB549-BD42-04B5-2FC4-EB1749600DAA}"/>
                  </a:ext>
                </a:extLst>
              </p:cNvPr>
              <p:cNvSpPr/>
              <p:nvPr/>
            </p:nvSpPr>
            <p:spPr>
              <a:xfrm>
                <a:off x="5903107" y="3009452"/>
                <a:ext cx="645949" cy="411926"/>
              </a:xfrm>
              <a:custGeom>
                <a:avLst/>
                <a:gdLst>
                  <a:gd name="connsiteX0" fmla="*/ 571225 w 645949"/>
                  <a:gd name="connsiteY0" fmla="*/ 91791 h 411926"/>
                  <a:gd name="connsiteX1" fmla="*/ 540650 w 645949"/>
                  <a:gd name="connsiteY1" fmla="*/ 63407 h 411926"/>
                  <a:gd name="connsiteX2" fmla="*/ 214990 w 645949"/>
                  <a:gd name="connsiteY2" fmla="*/ 65693 h 411926"/>
                  <a:gd name="connsiteX3" fmla="*/ 3630 w 645949"/>
                  <a:gd name="connsiteY3" fmla="*/ 267718 h 411926"/>
                  <a:gd name="connsiteX4" fmla="*/ 11 w 645949"/>
                  <a:gd name="connsiteY4" fmla="*/ 275814 h 411926"/>
                  <a:gd name="connsiteX5" fmla="*/ 3345 w 645949"/>
                  <a:gd name="connsiteY5" fmla="*/ 284006 h 411926"/>
                  <a:gd name="connsiteX6" fmla="*/ 148982 w 645949"/>
                  <a:gd name="connsiteY6" fmla="*/ 286292 h 411926"/>
                  <a:gd name="connsiteX7" fmla="*/ 219943 w 645949"/>
                  <a:gd name="connsiteY7" fmla="*/ 218283 h 411926"/>
                  <a:gd name="connsiteX8" fmla="*/ 307288 w 645949"/>
                  <a:gd name="connsiteY8" fmla="*/ 182946 h 411926"/>
                  <a:gd name="connsiteX9" fmla="*/ 395584 w 645949"/>
                  <a:gd name="connsiteY9" fmla="*/ 219236 h 411926"/>
                  <a:gd name="connsiteX10" fmla="*/ 592085 w 645949"/>
                  <a:gd name="connsiteY10" fmla="*/ 411927 h 411926"/>
                  <a:gd name="connsiteX11" fmla="*/ 645806 w 645949"/>
                  <a:gd name="connsiteY11" fmla="*/ 254764 h 411926"/>
                  <a:gd name="connsiteX12" fmla="*/ 571225 w 645949"/>
                  <a:gd name="connsiteY12" fmla="*/ 91696 h 411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5949" h="411926">
                    <a:moveTo>
                      <a:pt x="571225" y="91791"/>
                    </a:moveTo>
                    <a:lnTo>
                      <a:pt x="540650" y="63407"/>
                    </a:lnTo>
                    <a:cubicBezTo>
                      <a:pt x="448734" y="-22032"/>
                      <a:pt x="305668" y="-20985"/>
                      <a:pt x="214990" y="65693"/>
                    </a:cubicBezTo>
                    <a:lnTo>
                      <a:pt x="3630" y="267718"/>
                    </a:lnTo>
                    <a:cubicBezTo>
                      <a:pt x="582" y="270671"/>
                      <a:pt x="106" y="274100"/>
                      <a:pt x="11" y="275814"/>
                    </a:cubicBezTo>
                    <a:cubicBezTo>
                      <a:pt x="-84" y="277529"/>
                      <a:pt x="392" y="281053"/>
                      <a:pt x="3345" y="284006"/>
                    </a:cubicBezTo>
                    <a:cubicBezTo>
                      <a:pt x="42873" y="324392"/>
                      <a:pt x="108120" y="325440"/>
                      <a:pt x="148982" y="286292"/>
                    </a:cubicBezTo>
                    <a:lnTo>
                      <a:pt x="219943" y="218283"/>
                    </a:lnTo>
                    <a:cubicBezTo>
                      <a:pt x="244518" y="194757"/>
                      <a:pt x="275950" y="182946"/>
                      <a:pt x="307288" y="182946"/>
                    </a:cubicBezTo>
                    <a:cubicBezTo>
                      <a:pt x="338625" y="182946"/>
                      <a:pt x="370915" y="195042"/>
                      <a:pt x="395584" y="219236"/>
                    </a:cubicBezTo>
                    <a:lnTo>
                      <a:pt x="592085" y="411927"/>
                    </a:lnTo>
                    <a:cubicBezTo>
                      <a:pt x="628851" y="367731"/>
                      <a:pt x="647806" y="312486"/>
                      <a:pt x="645806" y="254764"/>
                    </a:cubicBezTo>
                    <a:cubicBezTo>
                      <a:pt x="643615" y="192375"/>
                      <a:pt x="617136" y="134463"/>
                      <a:pt x="571225" y="91696"/>
                    </a:cubicBezTo>
                    <a:close/>
                  </a:path>
                </a:pathLst>
              </a:custGeom>
              <a:no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A8CCAFA9-4A89-0AAF-AF88-CD753113F32D}"/>
                  </a:ext>
                </a:extLst>
              </p:cNvPr>
              <p:cNvSpPr/>
              <p:nvPr/>
            </p:nvSpPr>
            <p:spPr>
              <a:xfrm>
                <a:off x="6018847" y="3692651"/>
                <a:ext cx="161067" cy="159638"/>
              </a:xfrm>
              <a:custGeom>
                <a:avLst/>
                <a:gdLst>
                  <a:gd name="connsiteX0" fmla="*/ 128588 w 161067"/>
                  <a:gd name="connsiteY0" fmla="*/ 0 h 159638"/>
                  <a:gd name="connsiteX1" fmla="*/ 107251 w 161067"/>
                  <a:gd name="connsiteY1" fmla="*/ 8192 h 159638"/>
                  <a:gd name="connsiteX2" fmla="*/ 8001 w 161067"/>
                  <a:gd name="connsiteY2" fmla="*/ 106775 h 159638"/>
                  <a:gd name="connsiteX3" fmla="*/ 0 w 161067"/>
                  <a:gd name="connsiteY3" fmla="*/ 127635 h 159638"/>
                  <a:gd name="connsiteX4" fmla="*/ 9430 w 161067"/>
                  <a:gd name="connsiteY4" fmla="*/ 150209 h 159638"/>
                  <a:gd name="connsiteX5" fmla="*/ 9430 w 161067"/>
                  <a:gd name="connsiteY5" fmla="*/ 150209 h 159638"/>
                  <a:gd name="connsiteX6" fmla="*/ 55340 w 161067"/>
                  <a:gd name="connsiteY6" fmla="*/ 150209 h 159638"/>
                  <a:gd name="connsiteX7" fmla="*/ 151638 w 161067"/>
                  <a:gd name="connsiteY7" fmla="*/ 54578 h 159638"/>
                  <a:gd name="connsiteX8" fmla="*/ 161068 w 161067"/>
                  <a:gd name="connsiteY8" fmla="*/ 32004 h 159638"/>
                  <a:gd name="connsiteX9" fmla="*/ 151638 w 161067"/>
                  <a:gd name="connsiteY9" fmla="*/ 9430 h 159638"/>
                  <a:gd name="connsiteX10" fmla="*/ 128683 w 161067"/>
                  <a:gd name="connsiteY10" fmla="*/ 0 h 159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067" h="159638">
                    <a:moveTo>
                      <a:pt x="128588" y="0"/>
                    </a:moveTo>
                    <a:cubicBezTo>
                      <a:pt x="120967" y="0"/>
                      <a:pt x="113347" y="2762"/>
                      <a:pt x="107251" y="8192"/>
                    </a:cubicBezTo>
                    <a:lnTo>
                      <a:pt x="8001" y="106775"/>
                    </a:lnTo>
                    <a:cubicBezTo>
                      <a:pt x="2857" y="112586"/>
                      <a:pt x="0" y="119825"/>
                      <a:pt x="0" y="127635"/>
                    </a:cubicBezTo>
                    <a:cubicBezTo>
                      <a:pt x="0" y="136112"/>
                      <a:pt x="3334" y="144113"/>
                      <a:pt x="9430" y="150209"/>
                    </a:cubicBezTo>
                    <a:lnTo>
                      <a:pt x="9430" y="150209"/>
                    </a:lnTo>
                    <a:cubicBezTo>
                      <a:pt x="22098" y="162782"/>
                      <a:pt x="42672" y="162782"/>
                      <a:pt x="55340" y="150209"/>
                    </a:cubicBezTo>
                    <a:lnTo>
                      <a:pt x="151638" y="54578"/>
                    </a:lnTo>
                    <a:cubicBezTo>
                      <a:pt x="157734" y="48577"/>
                      <a:pt x="161068" y="40577"/>
                      <a:pt x="161068" y="32004"/>
                    </a:cubicBezTo>
                    <a:cubicBezTo>
                      <a:pt x="161068" y="23431"/>
                      <a:pt x="157734" y="15526"/>
                      <a:pt x="151638" y="9430"/>
                    </a:cubicBezTo>
                    <a:cubicBezTo>
                      <a:pt x="145256" y="3143"/>
                      <a:pt x="136969" y="0"/>
                      <a:pt x="128683" y="0"/>
                    </a:cubicBezTo>
                    <a:close/>
                  </a:path>
                </a:pathLst>
              </a:custGeom>
              <a:no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B96A0936-C99D-6301-6739-59C9A83F3D96}"/>
                  </a:ext>
                </a:extLst>
              </p:cNvPr>
              <p:cNvSpPr/>
              <p:nvPr/>
            </p:nvSpPr>
            <p:spPr>
              <a:xfrm>
                <a:off x="5643790" y="3005222"/>
                <a:ext cx="845890" cy="710332"/>
              </a:xfrm>
              <a:custGeom>
                <a:avLst/>
                <a:gdLst>
                  <a:gd name="connsiteX0" fmla="*/ 834542 w 845890"/>
                  <a:gd name="connsiteY0" fmla="*/ 466449 h 710332"/>
                  <a:gd name="connsiteX1" fmla="*/ 834542 w 845890"/>
                  <a:gd name="connsiteY1" fmla="*/ 466449 h 710332"/>
                  <a:gd name="connsiteX2" fmla="*/ 833114 w 845890"/>
                  <a:gd name="connsiteY2" fmla="*/ 464925 h 710332"/>
                  <a:gd name="connsiteX3" fmla="*/ 621659 w 845890"/>
                  <a:gd name="connsiteY3" fmla="*/ 257565 h 710332"/>
                  <a:gd name="connsiteX4" fmla="*/ 512312 w 845890"/>
                  <a:gd name="connsiteY4" fmla="*/ 256994 h 710332"/>
                  <a:gd name="connsiteX5" fmla="*/ 441350 w 845890"/>
                  <a:gd name="connsiteY5" fmla="*/ 325002 h 710332"/>
                  <a:gd name="connsiteX6" fmla="*/ 228752 w 845890"/>
                  <a:gd name="connsiteY6" fmla="*/ 321669 h 710332"/>
                  <a:gd name="connsiteX7" fmla="*/ 211893 w 845890"/>
                  <a:gd name="connsiteY7" fmla="*/ 279378 h 710332"/>
                  <a:gd name="connsiteX8" fmla="*/ 230181 w 845890"/>
                  <a:gd name="connsiteY8" fmla="*/ 237563 h 710332"/>
                  <a:gd name="connsiteX9" fmla="*/ 417633 w 845890"/>
                  <a:gd name="connsiteY9" fmla="*/ 58398 h 710332"/>
                  <a:gd name="connsiteX10" fmla="*/ 101022 w 845890"/>
                  <a:gd name="connsiteY10" fmla="*/ 64398 h 710332"/>
                  <a:gd name="connsiteX11" fmla="*/ 71114 w 845890"/>
                  <a:gd name="connsiteY11" fmla="*/ 93164 h 710332"/>
                  <a:gd name="connsiteX12" fmla="*/ 61874 w 845890"/>
                  <a:gd name="connsiteY12" fmla="*/ 414728 h 710332"/>
                  <a:gd name="connsiteX13" fmla="*/ 119977 w 845890"/>
                  <a:gd name="connsiteY13" fmla="*/ 477402 h 710332"/>
                  <a:gd name="connsiteX14" fmla="*/ 127406 w 845890"/>
                  <a:gd name="connsiteY14" fmla="*/ 469973 h 710332"/>
                  <a:gd name="connsiteX15" fmla="*/ 244754 w 845890"/>
                  <a:gd name="connsiteY15" fmla="*/ 469973 h 710332"/>
                  <a:gd name="connsiteX16" fmla="*/ 265138 w 845890"/>
                  <a:gd name="connsiteY16" fmla="*/ 503025 h 710332"/>
                  <a:gd name="connsiteX17" fmla="*/ 368484 w 845890"/>
                  <a:gd name="connsiteY17" fmla="*/ 514169 h 710332"/>
                  <a:gd name="connsiteX18" fmla="*/ 388772 w 845890"/>
                  <a:gd name="connsiteY18" fmla="*/ 547221 h 710332"/>
                  <a:gd name="connsiteX19" fmla="*/ 492785 w 845890"/>
                  <a:gd name="connsiteY19" fmla="*/ 561985 h 710332"/>
                  <a:gd name="connsiteX20" fmla="*/ 518503 w 845890"/>
                  <a:gd name="connsiteY20" fmla="*/ 622945 h 710332"/>
                  <a:gd name="connsiteX21" fmla="*/ 522884 w 845890"/>
                  <a:gd name="connsiteY21" fmla="*/ 626088 h 710332"/>
                  <a:gd name="connsiteX22" fmla="*/ 603466 w 845890"/>
                  <a:gd name="connsiteY22" fmla="*/ 700764 h 710332"/>
                  <a:gd name="connsiteX23" fmla="*/ 629660 w 845890"/>
                  <a:gd name="connsiteY23" fmla="*/ 710289 h 710332"/>
                  <a:gd name="connsiteX24" fmla="*/ 654806 w 845890"/>
                  <a:gd name="connsiteY24" fmla="*/ 698383 h 710332"/>
                  <a:gd name="connsiteX25" fmla="*/ 653091 w 845890"/>
                  <a:gd name="connsiteY25" fmla="*/ 649900 h 710332"/>
                  <a:gd name="connsiteX26" fmla="*/ 460972 w 845890"/>
                  <a:gd name="connsiteY26" fmla="*/ 462353 h 710332"/>
                  <a:gd name="connsiteX27" fmla="*/ 460591 w 845890"/>
                  <a:gd name="connsiteY27" fmla="*/ 428634 h 710332"/>
                  <a:gd name="connsiteX28" fmla="*/ 494309 w 845890"/>
                  <a:gd name="connsiteY28" fmla="*/ 428253 h 710332"/>
                  <a:gd name="connsiteX29" fmla="*/ 685095 w 845890"/>
                  <a:gd name="connsiteY29" fmla="*/ 614467 h 710332"/>
                  <a:gd name="connsiteX30" fmla="*/ 738340 w 845890"/>
                  <a:gd name="connsiteY30" fmla="*/ 615991 h 710332"/>
                  <a:gd name="connsiteX31" fmla="*/ 751580 w 845890"/>
                  <a:gd name="connsiteY31" fmla="*/ 588559 h 710332"/>
                  <a:gd name="connsiteX32" fmla="*/ 740531 w 845890"/>
                  <a:gd name="connsiteY32" fmla="*/ 560175 h 710332"/>
                  <a:gd name="connsiteX33" fmla="*/ 550602 w 845890"/>
                  <a:gd name="connsiteY33" fmla="*/ 367008 h 710332"/>
                  <a:gd name="connsiteX34" fmla="*/ 550888 w 845890"/>
                  <a:gd name="connsiteY34" fmla="*/ 333289 h 710332"/>
                  <a:gd name="connsiteX35" fmla="*/ 584606 w 845890"/>
                  <a:gd name="connsiteY35" fmla="*/ 333575 h 710332"/>
                  <a:gd name="connsiteX36" fmla="*/ 584702 w 845890"/>
                  <a:gd name="connsiteY36" fmla="*/ 333575 h 710332"/>
                  <a:gd name="connsiteX37" fmla="*/ 772439 w 845890"/>
                  <a:gd name="connsiteY37" fmla="*/ 524646 h 710332"/>
                  <a:gd name="connsiteX38" fmla="*/ 803110 w 845890"/>
                  <a:gd name="connsiteY38" fmla="*/ 537505 h 710332"/>
                  <a:gd name="connsiteX39" fmla="*/ 803396 w 845890"/>
                  <a:gd name="connsiteY39" fmla="*/ 537505 h 710332"/>
                  <a:gd name="connsiteX40" fmla="*/ 834257 w 845890"/>
                  <a:gd name="connsiteY40" fmla="*/ 524265 h 710332"/>
                  <a:gd name="connsiteX41" fmla="*/ 834733 w 845890"/>
                  <a:gd name="connsiteY41" fmla="*/ 466544 h 710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845890" h="710332">
                    <a:moveTo>
                      <a:pt x="834542" y="466449"/>
                    </a:moveTo>
                    <a:lnTo>
                      <a:pt x="834542" y="466449"/>
                    </a:lnTo>
                    <a:cubicBezTo>
                      <a:pt x="834542" y="466449"/>
                      <a:pt x="833114" y="464925"/>
                      <a:pt x="833114" y="464925"/>
                    </a:cubicBezTo>
                    <a:lnTo>
                      <a:pt x="621659" y="257565"/>
                    </a:lnTo>
                    <a:cubicBezTo>
                      <a:pt x="591655" y="228133"/>
                      <a:pt x="542601" y="227847"/>
                      <a:pt x="512312" y="256994"/>
                    </a:cubicBezTo>
                    <a:lnTo>
                      <a:pt x="441350" y="325002"/>
                    </a:lnTo>
                    <a:cubicBezTo>
                      <a:pt x="381819" y="382057"/>
                      <a:pt x="286474" y="380628"/>
                      <a:pt x="228752" y="321669"/>
                    </a:cubicBezTo>
                    <a:cubicBezTo>
                      <a:pt x="217608" y="310239"/>
                      <a:pt x="211607" y="295284"/>
                      <a:pt x="211893" y="279378"/>
                    </a:cubicBezTo>
                    <a:cubicBezTo>
                      <a:pt x="212179" y="263471"/>
                      <a:pt x="218656" y="248612"/>
                      <a:pt x="230181" y="237563"/>
                    </a:cubicBezTo>
                    <a:lnTo>
                      <a:pt x="417633" y="58398"/>
                    </a:lnTo>
                    <a:cubicBezTo>
                      <a:pt x="327908" y="-21231"/>
                      <a:pt x="188271" y="-19612"/>
                      <a:pt x="101022" y="64398"/>
                    </a:cubicBezTo>
                    <a:lnTo>
                      <a:pt x="71114" y="93164"/>
                    </a:lnTo>
                    <a:cubicBezTo>
                      <a:pt x="-20041" y="180794"/>
                      <a:pt x="-24041" y="322050"/>
                      <a:pt x="61874" y="414728"/>
                    </a:cubicBezTo>
                    <a:lnTo>
                      <a:pt x="119977" y="477402"/>
                    </a:lnTo>
                    <a:lnTo>
                      <a:pt x="127406" y="469973"/>
                    </a:lnTo>
                    <a:cubicBezTo>
                      <a:pt x="159791" y="437874"/>
                      <a:pt x="212369" y="437874"/>
                      <a:pt x="244754" y="469973"/>
                    </a:cubicBezTo>
                    <a:cubicBezTo>
                      <a:pt x="254279" y="479403"/>
                      <a:pt x="261137" y="490737"/>
                      <a:pt x="265138" y="503025"/>
                    </a:cubicBezTo>
                    <a:cubicBezTo>
                      <a:pt x="297237" y="482641"/>
                      <a:pt x="340481" y="486261"/>
                      <a:pt x="368484" y="514169"/>
                    </a:cubicBezTo>
                    <a:cubicBezTo>
                      <a:pt x="377914" y="523599"/>
                      <a:pt x="384772" y="534838"/>
                      <a:pt x="388772" y="547221"/>
                    </a:cubicBezTo>
                    <a:cubicBezTo>
                      <a:pt x="422015" y="529218"/>
                      <a:pt x="464591" y="534076"/>
                      <a:pt x="492785" y="561985"/>
                    </a:cubicBezTo>
                    <a:cubicBezTo>
                      <a:pt x="509168" y="578272"/>
                      <a:pt x="518312" y="599894"/>
                      <a:pt x="518503" y="622945"/>
                    </a:cubicBezTo>
                    <a:cubicBezTo>
                      <a:pt x="520027" y="623802"/>
                      <a:pt x="521551" y="624849"/>
                      <a:pt x="522884" y="626088"/>
                    </a:cubicBezTo>
                    <a:lnTo>
                      <a:pt x="603466" y="700764"/>
                    </a:lnTo>
                    <a:cubicBezTo>
                      <a:pt x="610610" y="707336"/>
                      <a:pt x="619944" y="710765"/>
                      <a:pt x="629660" y="710289"/>
                    </a:cubicBezTo>
                    <a:cubicBezTo>
                      <a:pt x="639375" y="709812"/>
                      <a:pt x="648329" y="705621"/>
                      <a:pt x="654806" y="698383"/>
                    </a:cubicBezTo>
                    <a:cubicBezTo>
                      <a:pt x="667283" y="684381"/>
                      <a:pt x="666521" y="663045"/>
                      <a:pt x="653091" y="649900"/>
                    </a:cubicBezTo>
                    <a:lnTo>
                      <a:pt x="460972" y="462353"/>
                    </a:lnTo>
                    <a:cubicBezTo>
                      <a:pt x="451542" y="453209"/>
                      <a:pt x="451352" y="438064"/>
                      <a:pt x="460591" y="428634"/>
                    </a:cubicBezTo>
                    <a:cubicBezTo>
                      <a:pt x="469830" y="419205"/>
                      <a:pt x="484880" y="419014"/>
                      <a:pt x="494309" y="428253"/>
                    </a:cubicBezTo>
                    <a:lnTo>
                      <a:pt x="685095" y="614467"/>
                    </a:lnTo>
                    <a:cubicBezTo>
                      <a:pt x="699573" y="628660"/>
                      <a:pt x="723005" y="629326"/>
                      <a:pt x="738340" y="615991"/>
                    </a:cubicBezTo>
                    <a:cubicBezTo>
                      <a:pt x="746436" y="608943"/>
                      <a:pt x="751103" y="599227"/>
                      <a:pt x="751580" y="588559"/>
                    </a:cubicBezTo>
                    <a:cubicBezTo>
                      <a:pt x="751961" y="577891"/>
                      <a:pt x="748055" y="567795"/>
                      <a:pt x="740531" y="560175"/>
                    </a:cubicBezTo>
                    <a:lnTo>
                      <a:pt x="550602" y="367008"/>
                    </a:lnTo>
                    <a:cubicBezTo>
                      <a:pt x="541363" y="357673"/>
                      <a:pt x="541458" y="342528"/>
                      <a:pt x="550888" y="333289"/>
                    </a:cubicBezTo>
                    <a:cubicBezTo>
                      <a:pt x="560318" y="324050"/>
                      <a:pt x="575367" y="324145"/>
                      <a:pt x="584606" y="333575"/>
                    </a:cubicBezTo>
                    <a:lnTo>
                      <a:pt x="584702" y="333575"/>
                    </a:lnTo>
                    <a:cubicBezTo>
                      <a:pt x="584702" y="333575"/>
                      <a:pt x="772439" y="524646"/>
                      <a:pt x="772439" y="524646"/>
                    </a:cubicBezTo>
                    <a:cubicBezTo>
                      <a:pt x="780631" y="532933"/>
                      <a:pt x="791489" y="537505"/>
                      <a:pt x="803110" y="537505"/>
                    </a:cubicBezTo>
                    <a:cubicBezTo>
                      <a:pt x="803205" y="537505"/>
                      <a:pt x="803300" y="537505"/>
                      <a:pt x="803396" y="537505"/>
                    </a:cubicBezTo>
                    <a:cubicBezTo>
                      <a:pt x="815207" y="537505"/>
                      <a:pt x="826160" y="532743"/>
                      <a:pt x="834257" y="524265"/>
                    </a:cubicBezTo>
                    <a:cubicBezTo>
                      <a:pt x="849592" y="508168"/>
                      <a:pt x="849782" y="482832"/>
                      <a:pt x="834733" y="466544"/>
                    </a:cubicBezTo>
                    <a:close/>
                  </a:path>
                </a:pathLst>
              </a:custGeom>
              <a:solidFill>
                <a:srgbClr val="FFFFFF"/>
              </a:solidFill>
              <a:ln w="9525" cap="flat">
                <a:noFill/>
                <a:prstDash val="solid"/>
                <a:miter/>
              </a:ln>
            </p:spPr>
            <p:txBody>
              <a:bodyPr rtlCol="0" anchor="ctr"/>
              <a:lstStyle/>
              <a:p>
                <a:endParaRPr lang="en-US"/>
              </a:p>
            </p:txBody>
          </p:sp>
          <p:sp>
            <p:nvSpPr>
              <p:cNvPr id="214" name="Freeform: Shape 213">
                <a:extLst>
                  <a:ext uri="{FF2B5EF4-FFF2-40B4-BE49-F238E27FC236}">
                    <a16:creationId xmlns:a16="http://schemas.microsoft.com/office/drawing/2014/main" id="{DF34C20B-53C1-1CD1-5D3F-E939C0E74DE0}"/>
                  </a:ext>
                </a:extLst>
              </p:cNvPr>
              <p:cNvSpPr/>
              <p:nvPr/>
            </p:nvSpPr>
            <p:spPr>
              <a:xfrm>
                <a:off x="5595919" y="2957520"/>
                <a:ext cx="1000692" cy="942394"/>
              </a:xfrm>
              <a:custGeom>
                <a:avLst/>
                <a:gdLst>
                  <a:gd name="connsiteX0" fmla="*/ 1000618 w 1000692"/>
                  <a:gd name="connsiteY0" fmla="*/ 305172 h 942394"/>
                  <a:gd name="connsiteX1" fmla="*/ 910798 w 1000692"/>
                  <a:gd name="connsiteY1" fmla="*/ 108862 h 942394"/>
                  <a:gd name="connsiteX2" fmla="*/ 880222 w 1000692"/>
                  <a:gd name="connsiteY2" fmla="*/ 80478 h 942394"/>
                  <a:gd name="connsiteX3" fmla="*/ 500365 w 1000692"/>
                  <a:gd name="connsiteY3" fmla="*/ 73143 h 942394"/>
                  <a:gd name="connsiteX4" fmla="*/ 115746 w 1000692"/>
                  <a:gd name="connsiteY4" fmla="*/ 77620 h 942394"/>
                  <a:gd name="connsiteX5" fmla="*/ 85837 w 1000692"/>
                  <a:gd name="connsiteY5" fmla="*/ 106386 h 942394"/>
                  <a:gd name="connsiteX6" fmla="*/ 74693 w 1000692"/>
                  <a:gd name="connsiteY6" fmla="*/ 494625 h 942394"/>
                  <a:gd name="connsiteX7" fmla="*/ 133939 w 1000692"/>
                  <a:gd name="connsiteY7" fmla="*/ 558442 h 942394"/>
                  <a:gd name="connsiteX8" fmla="*/ 128224 w 1000692"/>
                  <a:gd name="connsiteY8" fmla="*/ 564157 h 942394"/>
                  <a:gd name="connsiteX9" fmla="*/ 103840 w 1000692"/>
                  <a:gd name="connsiteY9" fmla="*/ 622641 h 942394"/>
                  <a:gd name="connsiteX10" fmla="*/ 128224 w 1000692"/>
                  <a:gd name="connsiteY10" fmla="*/ 681124 h 942394"/>
                  <a:gd name="connsiteX11" fmla="*/ 168895 w 1000692"/>
                  <a:gd name="connsiteY11" fmla="*/ 703222 h 942394"/>
                  <a:gd name="connsiteX12" fmla="*/ 164609 w 1000692"/>
                  <a:gd name="connsiteY12" fmla="*/ 729321 h 942394"/>
                  <a:gd name="connsiteX13" fmla="*/ 188993 w 1000692"/>
                  <a:gd name="connsiteY13" fmla="*/ 787804 h 942394"/>
                  <a:gd name="connsiteX14" fmla="*/ 247667 w 1000692"/>
                  <a:gd name="connsiteY14" fmla="*/ 811902 h 942394"/>
                  <a:gd name="connsiteX15" fmla="*/ 274623 w 1000692"/>
                  <a:gd name="connsiteY15" fmla="*/ 807330 h 942394"/>
                  <a:gd name="connsiteX16" fmla="*/ 298340 w 1000692"/>
                  <a:gd name="connsiteY16" fmla="*/ 850479 h 942394"/>
                  <a:gd name="connsiteX17" fmla="*/ 360348 w 1000692"/>
                  <a:gd name="connsiteY17" fmla="*/ 875910 h 942394"/>
                  <a:gd name="connsiteX18" fmla="*/ 376255 w 1000692"/>
                  <a:gd name="connsiteY18" fmla="*/ 874482 h 942394"/>
                  <a:gd name="connsiteX19" fmla="*/ 398829 w 1000692"/>
                  <a:gd name="connsiteY19" fmla="*/ 919154 h 942394"/>
                  <a:gd name="connsiteX20" fmla="*/ 455312 w 1000692"/>
                  <a:gd name="connsiteY20" fmla="*/ 942395 h 942394"/>
                  <a:gd name="connsiteX21" fmla="*/ 511795 w 1000692"/>
                  <a:gd name="connsiteY21" fmla="*/ 919154 h 942394"/>
                  <a:gd name="connsiteX22" fmla="*/ 608093 w 1000692"/>
                  <a:gd name="connsiteY22" fmla="*/ 823523 h 942394"/>
                  <a:gd name="connsiteX23" fmla="*/ 628096 w 1000692"/>
                  <a:gd name="connsiteY23" fmla="*/ 790662 h 942394"/>
                  <a:gd name="connsiteX24" fmla="*/ 675625 w 1000692"/>
                  <a:gd name="connsiteY24" fmla="*/ 805616 h 942394"/>
                  <a:gd name="connsiteX25" fmla="*/ 679721 w 1000692"/>
                  <a:gd name="connsiteY25" fmla="*/ 805616 h 942394"/>
                  <a:gd name="connsiteX26" fmla="*/ 738109 w 1000692"/>
                  <a:gd name="connsiteY26" fmla="*/ 777803 h 942394"/>
                  <a:gd name="connsiteX27" fmla="*/ 759064 w 1000692"/>
                  <a:gd name="connsiteY27" fmla="*/ 720939 h 942394"/>
                  <a:gd name="connsiteX28" fmla="*/ 817262 w 1000692"/>
                  <a:gd name="connsiteY28" fmla="*/ 699793 h 942394"/>
                  <a:gd name="connsiteX29" fmla="*/ 846790 w 1000692"/>
                  <a:gd name="connsiteY29" fmla="*/ 638262 h 942394"/>
                  <a:gd name="connsiteX30" fmla="*/ 846790 w 1000692"/>
                  <a:gd name="connsiteY30" fmla="*/ 632928 h 942394"/>
                  <a:gd name="connsiteX31" fmla="*/ 851362 w 1000692"/>
                  <a:gd name="connsiteY31" fmla="*/ 632928 h 942394"/>
                  <a:gd name="connsiteX32" fmla="*/ 916227 w 1000692"/>
                  <a:gd name="connsiteY32" fmla="*/ 604924 h 942394"/>
                  <a:gd name="connsiteX33" fmla="*/ 930514 w 1000692"/>
                  <a:gd name="connsiteY33" fmla="*/ 500721 h 942394"/>
                  <a:gd name="connsiteX34" fmla="*/ 1000523 w 1000692"/>
                  <a:gd name="connsiteY34" fmla="*/ 305363 h 942394"/>
                  <a:gd name="connsiteX35" fmla="*/ 850790 w 1000692"/>
                  <a:gd name="connsiteY35" fmla="*/ 585112 h 942394"/>
                  <a:gd name="connsiteX36" fmla="*/ 820120 w 1000692"/>
                  <a:gd name="connsiteY36" fmla="*/ 572253 h 942394"/>
                  <a:gd name="connsiteX37" fmla="*/ 632382 w 1000692"/>
                  <a:gd name="connsiteY37" fmla="*/ 381277 h 942394"/>
                  <a:gd name="connsiteX38" fmla="*/ 632287 w 1000692"/>
                  <a:gd name="connsiteY38" fmla="*/ 381277 h 942394"/>
                  <a:gd name="connsiteX39" fmla="*/ 598568 w 1000692"/>
                  <a:gd name="connsiteY39" fmla="*/ 380896 h 942394"/>
                  <a:gd name="connsiteX40" fmla="*/ 598282 w 1000692"/>
                  <a:gd name="connsiteY40" fmla="*/ 414615 h 942394"/>
                  <a:gd name="connsiteX41" fmla="*/ 788211 w 1000692"/>
                  <a:gd name="connsiteY41" fmla="*/ 607782 h 942394"/>
                  <a:gd name="connsiteX42" fmla="*/ 799260 w 1000692"/>
                  <a:gd name="connsiteY42" fmla="*/ 636166 h 942394"/>
                  <a:gd name="connsiteX43" fmla="*/ 786020 w 1000692"/>
                  <a:gd name="connsiteY43" fmla="*/ 663598 h 942394"/>
                  <a:gd name="connsiteX44" fmla="*/ 732775 w 1000692"/>
                  <a:gd name="connsiteY44" fmla="*/ 662074 h 942394"/>
                  <a:gd name="connsiteX45" fmla="*/ 541990 w 1000692"/>
                  <a:gd name="connsiteY45" fmla="*/ 475860 h 942394"/>
                  <a:gd name="connsiteX46" fmla="*/ 508271 w 1000692"/>
                  <a:gd name="connsiteY46" fmla="*/ 476241 h 942394"/>
                  <a:gd name="connsiteX47" fmla="*/ 508652 w 1000692"/>
                  <a:gd name="connsiteY47" fmla="*/ 509960 h 942394"/>
                  <a:gd name="connsiteX48" fmla="*/ 700771 w 1000692"/>
                  <a:gd name="connsiteY48" fmla="*/ 697507 h 942394"/>
                  <a:gd name="connsiteX49" fmla="*/ 702486 w 1000692"/>
                  <a:gd name="connsiteY49" fmla="*/ 745989 h 942394"/>
                  <a:gd name="connsiteX50" fmla="*/ 677340 w 1000692"/>
                  <a:gd name="connsiteY50" fmla="*/ 757896 h 942394"/>
                  <a:gd name="connsiteX51" fmla="*/ 651146 w 1000692"/>
                  <a:gd name="connsiteY51" fmla="*/ 748371 h 942394"/>
                  <a:gd name="connsiteX52" fmla="*/ 570565 w 1000692"/>
                  <a:gd name="connsiteY52" fmla="*/ 673695 h 942394"/>
                  <a:gd name="connsiteX53" fmla="*/ 566183 w 1000692"/>
                  <a:gd name="connsiteY53" fmla="*/ 670551 h 942394"/>
                  <a:gd name="connsiteX54" fmla="*/ 540466 w 1000692"/>
                  <a:gd name="connsiteY54" fmla="*/ 609591 h 942394"/>
                  <a:gd name="connsiteX55" fmla="*/ 436453 w 1000692"/>
                  <a:gd name="connsiteY55" fmla="*/ 594828 h 942394"/>
                  <a:gd name="connsiteX56" fmla="*/ 416164 w 1000692"/>
                  <a:gd name="connsiteY56" fmla="*/ 561776 h 942394"/>
                  <a:gd name="connsiteX57" fmla="*/ 312818 w 1000692"/>
                  <a:gd name="connsiteY57" fmla="*/ 550632 h 942394"/>
                  <a:gd name="connsiteX58" fmla="*/ 292435 w 1000692"/>
                  <a:gd name="connsiteY58" fmla="*/ 517580 h 942394"/>
                  <a:gd name="connsiteX59" fmla="*/ 175087 w 1000692"/>
                  <a:gd name="connsiteY59" fmla="*/ 517580 h 942394"/>
                  <a:gd name="connsiteX60" fmla="*/ 167657 w 1000692"/>
                  <a:gd name="connsiteY60" fmla="*/ 525009 h 942394"/>
                  <a:gd name="connsiteX61" fmla="*/ 109555 w 1000692"/>
                  <a:gd name="connsiteY61" fmla="*/ 462335 h 942394"/>
                  <a:gd name="connsiteX62" fmla="*/ 118794 w 1000692"/>
                  <a:gd name="connsiteY62" fmla="*/ 140771 h 942394"/>
                  <a:gd name="connsiteX63" fmla="*/ 148702 w 1000692"/>
                  <a:gd name="connsiteY63" fmla="*/ 112005 h 942394"/>
                  <a:gd name="connsiteX64" fmla="*/ 465313 w 1000692"/>
                  <a:gd name="connsiteY64" fmla="*/ 106005 h 942394"/>
                  <a:gd name="connsiteX65" fmla="*/ 277861 w 1000692"/>
                  <a:gd name="connsiteY65" fmla="*/ 285170 h 942394"/>
                  <a:gd name="connsiteX66" fmla="*/ 259573 w 1000692"/>
                  <a:gd name="connsiteY66" fmla="*/ 326985 h 942394"/>
                  <a:gd name="connsiteX67" fmla="*/ 276433 w 1000692"/>
                  <a:gd name="connsiteY67" fmla="*/ 369276 h 942394"/>
                  <a:gd name="connsiteX68" fmla="*/ 489031 w 1000692"/>
                  <a:gd name="connsiteY68" fmla="*/ 372609 h 942394"/>
                  <a:gd name="connsiteX69" fmla="*/ 559992 w 1000692"/>
                  <a:gd name="connsiteY69" fmla="*/ 304601 h 942394"/>
                  <a:gd name="connsiteX70" fmla="*/ 669339 w 1000692"/>
                  <a:gd name="connsiteY70" fmla="*/ 305172 h 942394"/>
                  <a:gd name="connsiteX71" fmla="*/ 880794 w 1000692"/>
                  <a:gd name="connsiteY71" fmla="*/ 512532 h 942394"/>
                  <a:gd name="connsiteX72" fmla="*/ 882223 w 1000692"/>
                  <a:gd name="connsiteY72" fmla="*/ 514056 h 942394"/>
                  <a:gd name="connsiteX73" fmla="*/ 882223 w 1000692"/>
                  <a:gd name="connsiteY73" fmla="*/ 514056 h 942394"/>
                  <a:gd name="connsiteX74" fmla="*/ 881746 w 1000692"/>
                  <a:gd name="connsiteY74" fmla="*/ 571777 h 942394"/>
                  <a:gd name="connsiteX75" fmla="*/ 850885 w 1000692"/>
                  <a:gd name="connsiteY75" fmla="*/ 585017 h 942394"/>
                  <a:gd name="connsiteX76" fmla="*/ 850600 w 1000692"/>
                  <a:gd name="connsiteY76" fmla="*/ 585017 h 942394"/>
                  <a:gd name="connsiteX77" fmla="*/ 161752 w 1000692"/>
                  <a:gd name="connsiteY77" fmla="*/ 647310 h 942394"/>
                  <a:gd name="connsiteX78" fmla="*/ 151465 w 1000692"/>
                  <a:gd name="connsiteY78" fmla="*/ 622641 h 942394"/>
                  <a:gd name="connsiteX79" fmla="*/ 161752 w 1000692"/>
                  <a:gd name="connsiteY79" fmla="*/ 597971 h 942394"/>
                  <a:gd name="connsiteX80" fmla="*/ 208710 w 1000692"/>
                  <a:gd name="connsiteY80" fmla="*/ 551298 h 942394"/>
                  <a:gd name="connsiteX81" fmla="*/ 258907 w 1000692"/>
                  <a:gd name="connsiteY81" fmla="*/ 551298 h 942394"/>
                  <a:gd name="connsiteX82" fmla="*/ 269194 w 1000692"/>
                  <a:gd name="connsiteY82" fmla="*/ 575968 h 942394"/>
                  <a:gd name="connsiteX83" fmla="*/ 258907 w 1000692"/>
                  <a:gd name="connsiteY83" fmla="*/ 600638 h 942394"/>
                  <a:gd name="connsiteX84" fmla="*/ 211853 w 1000692"/>
                  <a:gd name="connsiteY84" fmla="*/ 647310 h 942394"/>
                  <a:gd name="connsiteX85" fmla="*/ 161656 w 1000692"/>
                  <a:gd name="connsiteY85" fmla="*/ 647310 h 942394"/>
                  <a:gd name="connsiteX86" fmla="*/ 298340 w 1000692"/>
                  <a:gd name="connsiteY86" fmla="*/ 726844 h 942394"/>
                  <a:gd name="connsiteX87" fmla="*/ 289291 w 1000692"/>
                  <a:gd name="connsiteY87" fmla="*/ 737512 h 942394"/>
                  <a:gd name="connsiteX88" fmla="*/ 272718 w 1000692"/>
                  <a:gd name="connsiteY88" fmla="*/ 753990 h 942394"/>
                  <a:gd name="connsiteX89" fmla="*/ 222521 w 1000692"/>
                  <a:gd name="connsiteY89" fmla="*/ 753990 h 942394"/>
                  <a:gd name="connsiteX90" fmla="*/ 212234 w 1000692"/>
                  <a:gd name="connsiteY90" fmla="*/ 729321 h 942394"/>
                  <a:gd name="connsiteX91" fmla="*/ 222521 w 1000692"/>
                  <a:gd name="connsiteY91" fmla="*/ 704651 h 942394"/>
                  <a:gd name="connsiteX92" fmla="*/ 332440 w 1000692"/>
                  <a:gd name="connsiteY92" fmla="*/ 595494 h 942394"/>
                  <a:gd name="connsiteX93" fmla="*/ 357490 w 1000692"/>
                  <a:gd name="connsiteY93" fmla="*/ 585207 h 942394"/>
                  <a:gd name="connsiteX94" fmla="*/ 382636 w 1000692"/>
                  <a:gd name="connsiteY94" fmla="*/ 595494 h 942394"/>
                  <a:gd name="connsiteX95" fmla="*/ 392923 w 1000692"/>
                  <a:gd name="connsiteY95" fmla="*/ 620164 h 942394"/>
                  <a:gd name="connsiteX96" fmla="*/ 387875 w 1000692"/>
                  <a:gd name="connsiteY96" fmla="*/ 637881 h 942394"/>
                  <a:gd name="connsiteX97" fmla="*/ 298245 w 1000692"/>
                  <a:gd name="connsiteY97" fmla="*/ 726844 h 942394"/>
                  <a:gd name="connsiteX98" fmla="*/ 395781 w 1000692"/>
                  <a:gd name="connsiteY98" fmla="*/ 809521 h 942394"/>
                  <a:gd name="connsiteX99" fmla="*/ 388637 w 1000692"/>
                  <a:gd name="connsiteY99" fmla="*/ 816570 h 942394"/>
                  <a:gd name="connsiteX100" fmla="*/ 331773 w 1000692"/>
                  <a:gd name="connsiteY100" fmla="*/ 816570 h 942394"/>
                  <a:gd name="connsiteX101" fmla="*/ 320057 w 1000692"/>
                  <a:gd name="connsiteY101" fmla="*/ 788661 h 942394"/>
                  <a:gd name="connsiteX102" fmla="*/ 326058 w 1000692"/>
                  <a:gd name="connsiteY102" fmla="*/ 767992 h 942394"/>
                  <a:gd name="connsiteX103" fmla="*/ 416069 w 1000692"/>
                  <a:gd name="connsiteY103" fmla="*/ 678648 h 942394"/>
                  <a:gd name="connsiteX104" fmla="*/ 424832 w 1000692"/>
                  <a:gd name="connsiteY104" fmla="*/ 668265 h 942394"/>
                  <a:gd name="connsiteX105" fmla="*/ 449978 w 1000692"/>
                  <a:gd name="connsiteY105" fmla="*/ 643310 h 942394"/>
                  <a:gd name="connsiteX106" fmla="*/ 478363 w 1000692"/>
                  <a:gd name="connsiteY106" fmla="*/ 631689 h 942394"/>
                  <a:gd name="connsiteX107" fmla="*/ 506747 w 1000692"/>
                  <a:gd name="connsiteY107" fmla="*/ 643310 h 942394"/>
                  <a:gd name="connsiteX108" fmla="*/ 518463 w 1000692"/>
                  <a:gd name="connsiteY108" fmla="*/ 671313 h 942394"/>
                  <a:gd name="connsiteX109" fmla="*/ 506747 w 1000692"/>
                  <a:gd name="connsiteY109" fmla="*/ 699222 h 942394"/>
                  <a:gd name="connsiteX110" fmla="*/ 497889 w 1000692"/>
                  <a:gd name="connsiteY110" fmla="*/ 707985 h 942394"/>
                  <a:gd name="connsiteX111" fmla="*/ 494841 w 1000692"/>
                  <a:gd name="connsiteY111" fmla="*/ 710747 h 942394"/>
                  <a:gd name="connsiteX112" fmla="*/ 398543 w 1000692"/>
                  <a:gd name="connsiteY112" fmla="*/ 806378 h 942394"/>
                  <a:gd name="connsiteX113" fmla="*/ 395686 w 1000692"/>
                  <a:gd name="connsiteY113" fmla="*/ 809521 h 942394"/>
                  <a:gd name="connsiteX114" fmla="*/ 574470 w 1000692"/>
                  <a:gd name="connsiteY114" fmla="*/ 789614 h 942394"/>
                  <a:gd name="connsiteX115" fmla="*/ 478172 w 1000692"/>
                  <a:gd name="connsiteY115" fmla="*/ 885245 h 942394"/>
                  <a:gd name="connsiteX116" fmla="*/ 432262 w 1000692"/>
                  <a:gd name="connsiteY116" fmla="*/ 885245 h 942394"/>
                  <a:gd name="connsiteX117" fmla="*/ 432262 w 1000692"/>
                  <a:gd name="connsiteY117" fmla="*/ 885245 h 942394"/>
                  <a:gd name="connsiteX118" fmla="*/ 422832 w 1000692"/>
                  <a:gd name="connsiteY118" fmla="*/ 862671 h 942394"/>
                  <a:gd name="connsiteX119" fmla="*/ 430833 w 1000692"/>
                  <a:gd name="connsiteY119" fmla="*/ 841811 h 942394"/>
                  <a:gd name="connsiteX120" fmla="*/ 530083 w 1000692"/>
                  <a:gd name="connsiteY120" fmla="*/ 743227 h 942394"/>
                  <a:gd name="connsiteX121" fmla="*/ 551419 w 1000692"/>
                  <a:gd name="connsiteY121" fmla="*/ 735036 h 942394"/>
                  <a:gd name="connsiteX122" fmla="*/ 574375 w 1000692"/>
                  <a:gd name="connsiteY122" fmla="*/ 744465 h 942394"/>
                  <a:gd name="connsiteX123" fmla="*/ 583804 w 1000692"/>
                  <a:gd name="connsiteY123" fmla="*/ 767040 h 942394"/>
                  <a:gd name="connsiteX124" fmla="*/ 574375 w 1000692"/>
                  <a:gd name="connsiteY124" fmla="*/ 789614 h 942394"/>
                  <a:gd name="connsiteX125" fmla="*/ 899272 w 1000692"/>
                  <a:gd name="connsiteY125" fmla="*/ 463954 h 942394"/>
                  <a:gd name="connsiteX126" fmla="*/ 702772 w 1000692"/>
                  <a:gd name="connsiteY126" fmla="*/ 271263 h 942394"/>
                  <a:gd name="connsiteX127" fmla="*/ 614475 w 1000692"/>
                  <a:gd name="connsiteY127" fmla="*/ 234973 h 942394"/>
                  <a:gd name="connsiteX128" fmla="*/ 527131 w 1000692"/>
                  <a:gd name="connsiteY128" fmla="*/ 270311 h 942394"/>
                  <a:gd name="connsiteX129" fmla="*/ 456169 w 1000692"/>
                  <a:gd name="connsiteY129" fmla="*/ 338319 h 942394"/>
                  <a:gd name="connsiteX130" fmla="*/ 310532 w 1000692"/>
                  <a:gd name="connsiteY130" fmla="*/ 336033 h 942394"/>
                  <a:gd name="connsiteX131" fmla="*/ 307198 w 1000692"/>
                  <a:gd name="connsiteY131" fmla="*/ 327842 h 942394"/>
                  <a:gd name="connsiteX132" fmla="*/ 310818 w 1000692"/>
                  <a:gd name="connsiteY132" fmla="*/ 319746 h 942394"/>
                  <a:gd name="connsiteX133" fmla="*/ 522178 w 1000692"/>
                  <a:gd name="connsiteY133" fmla="*/ 117720 h 942394"/>
                  <a:gd name="connsiteX134" fmla="*/ 847837 w 1000692"/>
                  <a:gd name="connsiteY134" fmla="*/ 115434 h 942394"/>
                  <a:gd name="connsiteX135" fmla="*/ 878413 w 1000692"/>
                  <a:gd name="connsiteY135" fmla="*/ 143819 h 942394"/>
                  <a:gd name="connsiteX136" fmla="*/ 952993 w 1000692"/>
                  <a:gd name="connsiteY136" fmla="*/ 306887 h 942394"/>
                  <a:gd name="connsiteX137" fmla="*/ 899272 w 1000692"/>
                  <a:gd name="connsiteY137" fmla="*/ 464049 h 942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1000692" h="942394">
                    <a:moveTo>
                      <a:pt x="1000618" y="305172"/>
                    </a:moveTo>
                    <a:cubicBezTo>
                      <a:pt x="998047" y="230020"/>
                      <a:pt x="966138" y="160297"/>
                      <a:pt x="910798" y="108862"/>
                    </a:cubicBezTo>
                    <a:lnTo>
                      <a:pt x="880222" y="80478"/>
                    </a:lnTo>
                    <a:cubicBezTo>
                      <a:pt x="773542" y="-18678"/>
                      <a:pt x="609522" y="-20868"/>
                      <a:pt x="500365" y="73143"/>
                    </a:cubicBezTo>
                    <a:cubicBezTo>
                      <a:pt x="392447" y="-25726"/>
                      <a:pt x="221950" y="-24488"/>
                      <a:pt x="115746" y="77620"/>
                    </a:cubicBezTo>
                    <a:lnTo>
                      <a:pt x="85837" y="106386"/>
                    </a:lnTo>
                    <a:cubicBezTo>
                      <a:pt x="-24176" y="212208"/>
                      <a:pt x="-29034" y="382706"/>
                      <a:pt x="74693" y="494625"/>
                    </a:cubicBezTo>
                    <a:lnTo>
                      <a:pt x="133939" y="558442"/>
                    </a:lnTo>
                    <a:lnTo>
                      <a:pt x="128224" y="564157"/>
                    </a:lnTo>
                    <a:cubicBezTo>
                      <a:pt x="112507" y="579778"/>
                      <a:pt x="103840" y="600543"/>
                      <a:pt x="103840" y="622641"/>
                    </a:cubicBezTo>
                    <a:cubicBezTo>
                      <a:pt x="103840" y="644739"/>
                      <a:pt x="112507" y="665503"/>
                      <a:pt x="128224" y="681124"/>
                    </a:cubicBezTo>
                    <a:cubicBezTo>
                      <a:pt x="139844" y="692649"/>
                      <a:pt x="154036" y="699888"/>
                      <a:pt x="168895" y="703222"/>
                    </a:cubicBezTo>
                    <a:cubicBezTo>
                      <a:pt x="166133" y="711509"/>
                      <a:pt x="164609" y="720272"/>
                      <a:pt x="164609" y="729321"/>
                    </a:cubicBezTo>
                    <a:cubicBezTo>
                      <a:pt x="164609" y="751419"/>
                      <a:pt x="173277" y="772183"/>
                      <a:pt x="188993" y="787804"/>
                    </a:cubicBezTo>
                    <a:cubicBezTo>
                      <a:pt x="205186" y="803901"/>
                      <a:pt x="226426" y="811902"/>
                      <a:pt x="247667" y="811902"/>
                    </a:cubicBezTo>
                    <a:cubicBezTo>
                      <a:pt x="256811" y="811902"/>
                      <a:pt x="265955" y="810283"/>
                      <a:pt x="274623" y="807330"/>
                    </a:cubicBezTo>
                    <a:cubicBezTo>
                      <a:pt x="278147" y="823523"/>
                      <a:pt x="286243" y="838477"/>
                      <a:pt x="298340" y="850479"/>
                    </a:cubicBezTo>
                    <a:cubicBezTo>
                      <a:pt x="315390" y="867433"/>
                      <a:pt x="337869" y="875910"/>
                      <a:pt x="360348" y="875910"/>
                    </a:cubicBezTo>
                    <a:cubicBezTo>
                      <a:pt x="365682" y="875910"/>
                      <a:pt x="371016" y="875434"/>
                      <a:pt x="376255" y="874482"/>
                    </a:cubicBezTo>
                    <a:cubicBezTo>
                      <a:pt x="378731" y="891341"/>
                      <a:pt x="386446" y="906867"/>
                      <a:pt x="398829" y="919154"/>
                    </a:cubicBezTo>
                    <a:cubicBezTo>
                      <a:pt x="414450" y="934584"/>
                      <a:pt x="434833" y="942395"/>
                      <a:pt x="455312" y="942395"/>
                    </a:cubicBezTo>
                    <a:cubicBezTo>
                      <a:pt x="475791" y="942395"/>
                      <a:pt x="496270" y="934680"/>
                      <a:pt x="511795" y="919154"/>
                    </a:cubicBezTo>
                    <a:lnTo>
                      <a:pt x="608093" y="823523"/>
                    </a:lnTo>
                    <a:cubicBezTo>
                      <a:pt x="617523" y="814188"/>
                      <a:pt x="624286" y="802949"/>
                      <a:pt x="628096" y="790662"/>
                    </a:cubicBezTo>
                    <a:cubicBezTo>
                      <a:pt x="642002" y="800377"/>
                      <a:pt x="658385" y="805616"/>
                      <a:pt x="675625" y="805616"/>
                    </a:cubicBezTo>
                    <a:cubicBezTo>
                      <a:pt x="676959" y="805616"/>
                      <a:pt x="678388" y="805616"/>
                      <a:pt x="679721" y="805616"/>
                    </a:cubicBezTo>
                    <a:cubicBezTo>
                      <a:pt x="702391" y="804568"/>
                      <a:pt x="723060" y="794662"/>
                      <a:pt x="738109" y="777803"/>
                    </a:cubicBezTo>
                    <a:cubicBezTo>
                      <a:pt x="752587" y="761515"/>
                      <a:pt x="759541" y="741132"/>
                      <a:pt x="759064" y="720939"/>
                    </a:cubicBezTo>
                    <a:cubicBezTo>
                      <a:pt x="779353" y="721320"/>
                      <a:pt x="800689" y="714176"/>
                      <a:pt x="817262" y="699793"/>
                    </a:cubicBezTo>
                    <a:cubicBezTo>
                      <a:pt x="835074" y="684267"/>
                      <a:pt x="845837" y="661788"/>
                      <a:pt x="846790" y="638262"/>
                    </a:cubicBezTo>
                    <a:cubicBezTo>
                      <a:pt x="846790" y="636452"/>
                      <a:pt x="846790" y="634737"/>
                      <a:pt x="846790" y="632928"/>
                    </a:cubicBezTo>
                    <a:cubicBezTo>
                      <a:pt x="848314" y="632928"/>
                      <a:pt x="849838" y="632928"/>
                      <a:pt x="851362" y="632928"/>
                    </a:cubicBezTo>
                    <a:cubicBezTo>
                      <a:pt x="876127" y="632737"/>
                      <a:pt x="899177" y="622831"/>
                      <a:pt x="916227" y="604924"/>
                    </a:cubicBezTo>
                    <a:cubicBezTo>
                      <a:pt x="943564" y="576349"/>
                      <a:pt x="948421" y="534153"/>
                      <a:pt x="930514" y="500721"/>
                    </a:cubicBezTo>
                    <a:cubicBezTo>
                      <a:pt x="978235" y="446619"/>
                      <a:pt x="1003000" y="377562"/>
                      <a:pt x="1000523" y="305363"/>
                    </a:cubicBezTo>
                    <a:close/>
                    <a:moveTo>
                      <a:pt x="850790" y="585112"/>
                    </a:moveTo>
                    <a:cubicBezTo>
                      <a:pt x="839170" y="585112"/>
                      <a:pt x="828216" y="580540"/>
                      <a:pt x="820120" y="572253"/>
                    </a:cubicBezTo>
                    <a:lnTo>
                      <a:pt x="632382" y="381277"/>
                    </a:lnTo>
                    <a:lnTo>
                      <a:pt x="632287" y="381277"/>
                    </a:lnTo>
                    <a:cubicBezTo>
                      <a:pt x="623047" y="371752"/>
                      <a:pt x="607998" y="371657"/>
                      <a:pt x="598568" y="380896"/>
                    </a:cubicBezTo>
                    <a:cubicBezTo>
                      <a:pt x="589234" y="390135"/>
                      <a:pt x="589043" y="405185"/>
                      <a:pt x="598282" y="414615"/>
                    </a:cubicBezTo>
                    <a:lnTo>
                      <a:pt x="788211" y="607782"/>
                    </a:lnTo>
                    <a:cubicBezTo>
                      <a:pt x="795736" y="615402"/>
                      <a:pt x="799641" y="625498"/>
                      <a:pt x="799260" y="636166"/>
                    </a:cubicBezTo>
                    <a:cubicBezTo>
                      <a:pt x="798879" y="646834"/>
                      <a:pt x="794116" y="656550"/>
                      <a:pt x="786020" y="663598"/>
                    </a:cubicBezTo>
                    <a:cubicBezTo>
                      <a:pt x="770685" y="676933"/>
                      <a:pt x="747349" y="676266"/>
                      <a:pt x="732775" y="662074"/>
                    </a:cubicBezTo>
                    <a:lnTo>
                      <a:pt x="541990" y="475860"/>
                    </a:lnTo>
                    <a:cubicBezTo>
                      <a:pt x="532560" y="466716"/>
                      <a:pt x="517510" y="466812"/>
                      <a:pt x="508271" y="476241"/>
                    </a:cubicBezTo>
                    <a:cubicBezTo>
                      <a:pt x="499127" y="485671"/>
                      <a:pt x="499222" y="500721"/>
                      <a:pt x="508652" y="509960"/>
                    </a:cubicBezTo>
                    <a:lnTo>
                      <a:pt x="700771" y="697507"/>
                    </a:lnTo>
                    <a:cubicBezTo>
                      <a:pt x="714202" y="710652"/>
                      <a:pt x="714964" y="731988"/>
                      <a:pt x="702486" y="745989"/>
                    </a:cubicBezTo>
                    <a:cubicBezTo>
                      <a:pt x="696009" y="753228"/>
                      <a:pt x="687151" y="757515"/>
                      <a:pt x="677340" y="757896"/>
                    </a:cubicBezTo>
                    <a:cubicBezTo>
                      <a:pt x="667624" y="758372"/>
                      <a:pt x="658290" y="754943"/>
                      <a:pt x="651146" y="748371"/>
                    </a:cubicBezTo>
                    <a:lnTo>
                      <a:pt x="570565" y="673695"/>
                    </a:lnTo>
                    <a:cubicBezTo>
                      <a:pt x="569231" y="672456"/>
                      <a:pt x="567707" y="671409"/>
                      <a:pt x="566183" y="670551"/>
                    </a:cubicBezTo>
                    <a:cubicBezTo>
                      <a:pt x="565993" y="647501"/>
                      <a:pt x="556849" y="625879"/>
                      <a:pt x="540466" y="609591"/>
                    </a:cubicBezTo>
                    <a:cubicBezTo>
                      <a:pt x="512367" y="581683"/>
                      <a:pt x="469790" y="576825"/>
                      <a:pt x="436453" y="594828"/>
                    </a:cubicBezTo>
                    <a:cubicBezTo>
                      <a:pt x="432452" y="582540"/>
                      <a:pt x="425594" y="571206"/>
                      <a:pt x="416164" y="561776"/>
                    </a:cubicBezTo>
                    <a:cubicBezTo>
                      <a:pt x="388161" y="533963"/>
                      <a:pt x="344917" y="530248"/>
                      <a:pt x="312818" y="550632"/>
                    </a:cubicBezTo>
                    <a:cubicBezTo>
                      <a:pt x="308818" y="538249"/>
                      <a:pt x="301960" y="527010"/>
                      <a:pt x="292435" y="517580"/>
                    </a:cubicBezTo>
                    <a:cubicBezTo>
                      <a:pt x="260050" y="485481"/>
                      <a:pt x="207472" y="485481"/>
                      <a:pt x="175087" y="517580"/>
                    </a:cubicBezTo>
                    <a:lnTo>
                      <a:pt x="167657" y="525009"/>
                    </a:lnTo>
                    <a:lnTo>
                      <a:pt x="109555" y="462335"/>
                    </a:lnTo>
                    <a:cubicBezTo>
                      <a:pt x="23639" y="369657"/>
                      <a:pt x="27735" y="228496"/>
                      <a:pt x="118794" y="140771"/>
                    </a:cubicBezTo>
                    <a:lnTo>
                      <a:pt x="148702" y="112005"/>
                    </a:lnTo>
                    <a:cubicBezTo>
                      <a:pt x="236047" y="27995"/>
                      <a:pt x="375588" y="26376"/>
                      <a:pt x="465313" y="106005"/>
                    </a:cubicBezTo>
                    <a:lnTo>
                      <a:pt x="277861" y="285170"/>
                    </a:lnTo>
                    <a:cubicBezTo>
                      <a:pt x="266336" y="296219"/>
                      <a:pt x="259859" y="310983"/>
                      <a:pt x="259573" y="326985"/>
                    </a:cubicBezTo>
                    <a:cubicBezTo>
                      <a:pt x="259288" y="342891"/>
                      <a:pt x="265288" y="357941"/>
                      <a:pt x="276433" y="369276"/>
                    </a:cubicBezTo>
                    <a:cubicBezTo>
                      <a:pt x="334154" y="428235"/>
                      <a:pt x="429499" y="429759"/>
                      <a:pt x="489031" y="372609"/>
                    </a:cubicBezTo>
                    <a:lnTo>
                      <a:pt x="559992" y="304601"/>
                    </a:lnTo>
                    <a:cubicBezTo>
                      <a:pt x="590281" y="275550"/>
                      <a:pt x="639430" y="275835"/>
                      <a:pt x="669339" y="305172"/>
                    </a:cubicBezTo>
                    <a:lnTo>
                      <a:pt x="880794" y="512532"/>
                    </a:lnTo>
                    <a:lnTo>
                      <a:pt x="882223" y="514056"/>
                    </a:lnTo>
                    <a:lnTo>
                      <a:pt x="882223" y="514056"/>
                    </a:lnTo>
                    <a:cubicBezTo>
                      <a:pt x="897272" y="530343"/>
                      <a:pt x="897082" y="555680"/>
                      <a:pt x="881746" y="571777"/>
                    </a:cubicBezTo>
                    <a:cubicBezTo>
                      <a:pt x="873650" y="580254"/>
                      <a:pt x="862696" y="584922"/>
                      <a:pt x="850885" y="585017"/>
                    </a:cubicBezTo>
                    <a:cubicBezTo>
                      <a:pt x="850790" y="585017"/>
                      <a:pt x="850695" y="585017"/>
                      <a:pt x="850600" y="585017"/>
                    </a:cubicBezTo>
                    <a:close/>
                    <a:moveTo>
                      <a:pt x="161752" y="647310"/>
                    </a:moveTo>
                    <a:cubicBezTo>
                      <a:pt x="155084" y="640738"/>
                      <a:pt x="151465" y="631975"/>
                      <a:pt x="151465" y="622641"/>
                    </a:cubicBezTo>
                    <a:cubicBezTo>
                      <a:pt x="151465" y="613306"/>
                      <a:pt x="155084" y="604543"/>
                      <a:pt x="161752" y="597971"/>
                    </a:cubicBezTo>
                    <a:lnTo>
                      <a:pt x="208710" y="551298"/>
                    </a:lnTo>
                    <a:cubicBezTo>
                      <a:pt x="222616" y="537582"/>
                      <a:pt x="245095" y="537582"/>
                      <a:pt x="258907" y="551298"/>
                    </a:cubicBezTo>
                    <a:cubicBezTo>
                      <a:pt x="265574" y="557871"/>
                      <a:pt x="269194" y="566634"/>
                      <a:pt x="269194" y="575968"/>
                    </a:cubicBezTo>
                    <a:cubicBezTo>
                      <a:pt x="269194" y="585303"/>
                      <a:pt x="265574" y="594066"/>
                      <a:pt x="258907" y="600638"/>
                    </a:cubicBezTo>
                    <a:lnTo>
                      <a:pt x="211853" y="647310"/>
                    </a:lnTo>
                    <a:cubicBezTo>
                      <a:pt x="198042" y="661026"/>
                      <a:pt x="175468" y="661026"/>
                      <a:pt x="161656" y="647310"/>
                    </a:cubicBezTo>
                    <a:close/>
                    <a:moveTo>
                      <a:pt x="298340" y="726844"/>
                    </a:moveTo>
                    <a:cubicBezTo>
                      <a:pt x="295006" y="730178"/>
                      <a:pt x="292054" y="733797"/>
                      <a:pt x="289291" y="737512"/>
                    </a:cubicBezTo>
                    <a:lnTo>
                      <a:pt x="272718" y="753990"/>
                    </a:lnTo>
                    <a:cubicBezTo>
                      <a:pt x="258907" y="767706"/>
                      <a:pt x="236332" y="767706"/>
                      <a:pt x="222521" y="753990"/>
                    </a:cubicBezTo>
                    <a:cubicBezTo>
                      <a:pt x="215854" y="747418"/>
                      <a:pt x="212234" y="738655"/>
                      <a:pt x="212234" y="729321"/>
                    </a:cubicBezTo>
                    <a:cubicBezTo>
                      <a:pt x="212234" y="719986"/>
                      <a:pt x="215854" y="711223"/>
                      <a:pt x="222521" y="704651"/>
                    </a:cubicBezTo>
                    <a:lnTo>
                      <a:pt x="332440" y="595494"/>
                    </a:lnTo>
                    <a:cubicBezTo>
                      <a:pt x="339393" y="588636"/>
                      <a:pt x="348442" y="585207"/>
                      <a:pt x="357490" y="585207"/>
                    </a:cubicBezTo>
                    <a:cubicBezTo>
                      <a:pt x="366539" y="585207"/>
                      <a:pt x="375683" y="588636"/>
                      <a:pt x="382636" y="595494"/>
                    </a:cubicBezTo>
                    <a:cubicBezTo>
                      <a:pt x="389304" y="602067"/>
                      <a:pt x="392923" y="610830"/>
                      <a:pt x="392923" y="620164"/>
                    </a:cubicBezTo>
                    <a:cubicBezTo>
                      <a:pt x="392923" y="626546"/>
                      <a:pt x="391114" y="632547"/>
                      <a:pt x="387875" y="637881"/>
                    </a:cubicBezTo>
                    <a:lnTo>
                      <a:pt x="298245" y="726844"/>
                    </a:lnTo>
                    <a:close/>
                    <a:moveTo>
                      <a:pt x="395781" y="809521"/>
                    </a:moveTo>
                    <a:lnTo>
                      <a:pt x="388637" y="816570"/>
                    </a:lnTo>
                    <a:cubicBezTo>
                      <a:pt x="373016" y="832095"/>
                      <a:pt x="347489" y="832095"/>
                      <a:pt x="331773" y="816570"/>
                    </a:cubicBezTo>
                    <a:cubicBezTo>
                      <a:pt x="324248" y="809045"/>
                      <a:pt x="320057" y="799139"/>
                      <a:pt x="320057" y="788661"/>
                    </a:cubicBezTo>
                    <a:cubicBezTo>
                      <a:pt x="320057" y="781232"/>
                      <a:pt x="322248" y="774183"/>
                      <a:pt x="326058" y="767992"/>
                    </a:cubicBezTo>
                    <a:lnTo>
                      <a:pt x="416069" y="678648"/>
                    </a:lnTo>
                    <a:cubicBezTo>
                      <a:pt x="419308" y="675409"/>
                      <a:pt x="422260" y="671885"/>
                      <a:pt x="424832" y="668265"/>
                    </a:cubicBezTo>
                    <a:lnTo>
                      <a:pt x="449978" y="643310"/>
                    </a:lnTo>
                    <a:cubicBezTo>
                      <a:pt x="457789" y="635499"/>
                      <a:pt x="468076" y="631689"/>
                      <a:pt x="478363" y="631689"/>
                    </a:cubicBezTo>
                    <a:cubicBezTo>
                      <a:pt x="488650" y="631689"/>
                      <a:pt x="498937" y="635595"/>
                      <a:pt x="506747" y="643310"/>
                    </a:cubicBezTo>
                    <a:cubicBezTo>
                      <a:pt x="514272" y="650835"/>
                      <a:pt x="518463" y="660741"/>
                      <a:pt x="518463" y="671313"/>
                    </a:cubicBezTo>
                    <a:cubicBezTo>
                      <a:pt x="518463" y="681886"/>
                      <a:pt x="514272" y="691792"/>
                      <a:pt x="506747" y="699222"/>
                    </a:cubicBezTo>
                    <a:lnTo>
                      <a:pt x="497889" y="707985"/>
                    </a:lnTo>
                    <a:cubicBezTo>
                      <a:pt x="496841" y="708937"/>
                      <a:pt x="495793" y="709794"/>
                      <a:pt x="494841" y="710747"/>
                    </a:cubicBezTo>
                    <a:lnTo>
                      <a:pt x="398543" y="806378"/>
                    </a:lnTo>
                    <a:cubicBezTo>
                      <a:pt x="397495" y="807426"/>
                      <a:pt x="396638" y="808473"/>
                      <a:pt x="395686" y="809521"/>
                    </a:cubicBezTo>
                    <a:close/>
                    <a:moveTo>
                      <a:pt x="574470" y="789614"/>
                    </a:moveTo>
                    <a:lnTo>
                      <a:pt x="478172" y="885245"/>
                    </a:lnTo>
                    <a:cubicBezTo>
                      <a:pt x="465504" y="897818"/>
                      <a:pt x="444930" y="897818"/>
                      <a:pt x="432262" y="885245"/>
                    </a:cubicBezTo>
                    <a:lnTo>
                      <a:pt x="432262" y="885245"/>
                    </a:lnTo>
                    <a:cubicBezTo>
                      <a:pt x="426166" y="879244"/>
                      <a:pt x="422832" y="871243"/>
                      <a:pt x="422832" y="862671"/>
                    </a:cubicBezTo>
                    <a:cubicBezTo>
                      <a:pt x="422832" y="854860"/>
                      <a:pt x="425785" y="847621"/>
                      <a:pt x="430833" y="841811"/>
                    </a:cubicBezTo>
                    <a:lnTo>
                      <a:pt x="530083" y="743227"/>
                    </a:lnTo>
                    <a:cubicBezTo>
                      <a:pt x="536179" y="737893"/>
                      <a:pt x="543799" y="735036"/>
                      <a:pt x="551419" y="735036"/>
                    </a:cubicBezTo>
                    <a:cubicBezTo>
                      <a:pt x="559706" y="735036"/>
                      <a:pt x="568088" y="738179"/>
                      <a:pt x="574375" y="744465"/>
                    </a:cubicBezTo>
                    <a:cubicBezTo>
                      <a:pt x="580471" y="750466"/>
                      <a:pt x="583804" y="758467"/>
                      <a:pt x="583804" y="767040"/>
                    </a:cubicBezTo>
                    <a:cubicBezTo>
                      <a:pt x="583804" y="775612"/>
                      <a:pt x="580471" y="783518"/>
                      <a:pt x="574375" y="789614"/>
                    </a:cubicBezTo>
                    <a:close/>
                    <a:moveTo>
                      <a:pt x="899272" y="463954"/>
                    </a:moveTo>
                    <a:lnTo>
                      <a:pt x="702772" y="271263"/>
                    </a:lnTo>
                    <a:cubicBezTo>
                      <a:pt x="678102" y="247070"/>
                      <a:pt x="646288" y="234973"/>
                      <a:pt x="614475" y="234973"/>
                    </a:cubicBezTo>
                    <a:cubicBezTo>
                      <a:pt x="582661" y="234973"/>
                      <a:pt x="551705" y="246784"/>
                      <a:pt x="527131" y="270311"/>
                    </a:cubicBezTo>
                    <a:lnTo>
                      <a:pt x="456169" y="338319"/>
                    </a:lnTo>
                    <a:cubicBezTo>
                      <a:pt x="415402" y="377467"/>
                      <a:pt x="350061" y="376419"/>
                      <a:pt x="310532" y="336033"/>
                    </a:cubicBezTo>
                    <a:cubicBezTo>
                      <a:pt x="307579" y="333081"/>
                      <a:pt x="307198" y="329556"/>
                      <a:pt x="307198" y="327842"/>
                    </a:cubicBezTo>
                    <a:cubicBezTo>
                      <a:pt x="307198" y="326127"/>
                      <a:pt x="307770" y="322603"/>
                      <a:pt x="310818" y="319746"/>
                    </a:cubicBezTo>
                    <a:lnTo>
                      <a:pt x="522178" y="117720"/>
                    </a:lnTo>
                    <a:cubicBezTo>
                      <a:pt x="612856" y="31043"/>
                      <a:pt x="755921" y="29995"/>
                      <a:pt x="847837" y="115434"/>
                    </a:cubicBezTo>
                    <a:lnTo>
                      <a:pt x="878413" y="143819"/>
                    </a:lnTo>
                    <a:cubicBezTo>
                      <a:pt x="924418" y="186491"/>
                      <a:pt x="950898" y="244403"/>
                      <a:pt x="952993" y="306887"/>
                    </a:cubicBezTo>
                    <a:cubicBezTo>
                      <a:pt x="954994" y="364513"/>
                      <a:pt x="936039" y="419758"/>
                      <a:pt x="899272" y="464049"/>
                    </a:cubicBezTo>
                    <a:close/>
                  </a:path>
                </a:pathLst>
              </a:custGeom>
              <a:solidFill>
                <a:srgbClr val="404040"/>
              </a:solidFill>
              <a:ln w="9525" cap="flat">
                <a:noFill/>
                <a:prstDash val="solid"/>
                <a:miter/>
              </a:ln>
            </p:spPr>
            <p:txBody>
              <a:bodyPr rtlCol="0" anchor="ctr"/>
              <a:lstStyle/>
              <a:p>
                <a:endParaRPr lang="en-US"/>
              </a:p>
            </p:txBody>
          </p:sp>
        </p:grpSp>
      </p:grpSp>
      <p:grpSp>
        <p:nvGrpSpPr>
          <p:cNvPr id="8" name="Group 7">
            <a:extLst>
              <a:ext uri="{FF2B5EF4-FFF2-40B4-BE49-F238E27FC236}">
                <a16:creationId xmlns:a16="http://schemas.microsoft.com/office/drawing/2014/main" id="{DF9473F6-928E-B701-A865-F0EF6D92C476}"/>
              </a:ext>
              <a:ext uri="{C183D7F6-B498-43B3-948B-1728B52AA6E4}">
                <adec:decorative xmlns:adec="http://schemas.microsoft.com/office/drawing/2017/decorative" val="1"/>
              </a:ext>
            </a:extLst>
          </p:cNvPr>
          <p:cNvGrpSpPr/>
          <p:nvPr/>
        </p:nvGrpSpPr>
        <p:grpSpPr>
          <a:xfrm>
            <a:off x="9875228" y="2098644"/>
            <a:ext cx="1143095" cy="762000"/>
            <a:chOff x="10345916" y="-256310"/>
            <a:chExt cx="1039177" cy="692727"/>
          </a:xfrm>
        </p:grpSpPr>
        <p:grpSp>
          <p:nvGrpSpPr>
            <p:cNvPr id="13" name="Graphic 2">
              <a:extLst>
                <a:ext uri="{FF2B5EF4-FFF2-40B4-BE49-F238E27FC236}">
                  <a16:creationId xmlns:a16="http://schemas.microsoft.com/office/drawing/2014/main" id="{F9307BDB-86B0-40A2-8D93-4848417232D1}"/>
                </a:ext>
              </a:extLst>
            </p:cNvPr>
            <p:cNvGrpSpPr/>
            <p:nvPr/>
          </p:nvGrpSpPr>
          <p:grpSpPr>
            <a:xfrm>
              <a:off x="10345916" y="-256310"/>
              <a:ext cx="1039177" cy="692727"/>
              <a:chOff x="5524499" y="3047999"/>
              <a:chExt cx="1143095" cy="762000"/>
            </a:xfrm>
            <a:noFill/>
          </p:grpSpPr>
          <p:sp>
            <p:nvSpPr>
              <p:cNvPr id="15" name="Freeform: Shape 14">
                <a:extLst>
                  <a:ext uri="{FF2B5EF4-FFF2-40B4-BE49-F238E27FC236}">
                    <a16:creationId xmlns:a16="http://schemas.microsoft.com/office/drawing/2014/main" id="{65EA6536-3EFE-DA13-41D6-183ED18948CB}"/>
                  </a:ext>
                </a:extLst>
              </p:cNvPr>
              <p:cNvSpPr/>
              <p:nvPr/>
            </p:nvSpPr>
            <p:spPr>
              <a:xfrm>
                <a:off x="5698902" y="3047999"/>
                <a:ext cx="968692" cy="762000"/>
              </a:xfrm>
              <a:custGeom>
                <a:avLst/>
                <a:gdLst>
                  <a:gd name="connsiteX0" fmla="*/ 95 w 968692"/>
                  <a:gd name="connsiteY0" fmla="*/ 95250 h 762000"/>
                  <a:gd name="connsiteX1" fmla="*/ 95 w 968692"/>
                  <a:gd name="connsiteY1" fmla="*/ 44006 h 762000"/>
                  <a:gd name="connsiteX2" fmla="*/ 43720 w 968692"/>
                  <a:gd name="connsiteY2" fmla="*/ 0 h 762000"/>
                  <a:gd name="connsiteX3" fmla="*/ 925068 w 968692"/>
                  <a:gd name="connsiteY3" fmla="*/ 0 h 762000"/>
                  <a:gd name="connsiteX4" fmla="*/ 968693 w 968692"/>
                  <a:gd name="connsiteY4" fmla="*/ 44006 h 762000"/>
                  <a:gd name="connsiteX5" fmla="*/ 968693 w 968692"/>
                  <a:gd name="connsiteY5" fmla="*/ 717995 h 762000"/>
                  <a:gd name="connsiteX6" fmla="*/ 925068 w 968692"/>
                  <a:gd name="connsiteY6" fmla="*/ 762000 h 762000"/>
                  <a:gd name="connsiteX7" fmla="*/ 43625 w 968692"/>
                  <a:gd name="connsiteY7" fmla="*/ 762000 h 762000"/>
                  <a:gd name="connsiteX8" fmla="*/ 0 w 968692"/>
                  <a:gd name="connsiteY8" fmla="*/ 717995 h 762000"/>
                  <a:gd name="connsiteX9" fmla="*/ 0 w 968692"/>
                  <a:gd name="connsiteY9" fmla="*/ 66675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68692" h="762000">
                    <a:moveTo>
                      <a:pt x="95" y="95250"/>
                    </a:moveTo>
                    <a:lnTo>
                      <a:pt x="95" y="44006"/>
                    </a:lnTo>
                    <a:cubicBezTo>
                      <a:pt x="95" y="19717"/>
                      <a:pt x="19622" y="0"/>
                      <a:pt x="43720" y="0"/>
                    </a:cubicBezTo>
                    <a:lnTo>
                      <a:pt x="925068" y="0"/>
                    </a:lnTo>
                    <a:cubicBezTo>
                      <a:pt x="949166" y="0"/>
                      <a:pt x="968693" y="19717"/>
                      <a:pt x="968693" y="44006"/>
                    </a:cubicBezTo>
                    <a:lnTo>
                      <a:pt x="968693" y="717995"/>
                    </a:lnTo>
                    <a:cubicBezTo>
                      <a:pt x="968693" y="742283"/>
                      <a:pt x="949166" y="762000"/>
                      <a:pt x="925068" y="762000"/>
                    </a:cubicBezTo>
                    <a:lnTo>
                      <a:pt x="43625" y="762000"/>
                    </a:lnTo>
                    <a:cubicBezTo>
                      <a:pt x="19526" y="762000"/>
                      <a:pt x="0" y="742283"/>
                      <a:pt x="0" y="717995"/>
                    </a:cubicBezTo>
                    <a:lnTo>
                      <a:pt x="0" y="666750"/>
                    </a:lnTo>
                  </a:path>
                </a:pathLst>
              </a:custGeom>
              <a:noFill/>
              <a:ln w="47625" cap="rnd">
                <a:solidFill>
                  <a:srgbClr val="404040"/>
                </a:solidFill>
                <a:prstDash val="solid"/>
                <a:round/>
              </a:ln>
            </p:spPr>
            <p:txBody>
              <a:bodyPr rtlCol="0" anchor="ctr"/>
              <a:lstStyle/>
              <a:p>
                <a:endParaRPr lang="en-US"/>
              </a:p>
            </p:txBody>
          </p:sp>
          <p:sp>
            <p:nvSpPr>
              <p:cNvPr id="16" name="Freeform: Shape 15">
                <a:extLst>
                  <a:ext uri="{FF2B5EF4-FFF2-40B4-BE49-F238E27FC236}">
                    <a16:creationId xmlns:a16="http://schemas.microsoft.com/office/drawing/2014/main" id="{D5EDEBBF-27C4-A805-CD43-E35DAB1AADC2}"/>
                  </a:ext>
                </a:extLst>
              </p:cNvPr>
              <p:cNvSpPr/>
              <p:nvPr/>
            </p:nvSpPr>
            <p:spPr>
              <a:xfrm>
                <a:off x="5545454" y="3238499"/>
                <a:ext cx="212788" cy="9525"/>
              </a:xfrm>
              <a:custGeom>
                <a:avLst/>
                <a:gdLst>
                  <a:gd name="connsiteX0" fmla="*/ 0 w 212788"/>
                  <a:gd name="connsiteY0" fmla="*/ 0 h 9525"/>
                  <a:gd name="connsiteX1" fmla="*/ 212789 w 212788"/>
                  <a:gd name="connsiteY1" fmla="*/ 0 h 9525"/>
                </a:gdLst>
                <a:ahLst/>
                <a:cxnLst>
                  <a:cxn ang="0">
                    <a:pos x="connsiteX0" y="connsiteY0"/>
                  </a:cxn>
                  <a:cxn ang="0">
                    <a:pos x="connsiteX1" y="connsiteY1"/>
                  </a:cxn>
                </a:cxnLst>
                <a:rect l="l" t="t" r="r" b="b"/>
                <a:pathLst>
                  <a:path w="212788" h="9525">
                    <a:moveTo>
                      <a:pt x="0" y="0"/>
                    </a:moveTo>
                    <a:lnTo>
                      <a:pt x="212789" y="0"/>
                    </a:lnTo>
                  </a:path>
                </a:pathLst>
              </a:custGeom>
              <a:ln w="47625" cap="rnd">
                <a:solidFill>
                  <a:srgbClr val="404040"/>
                </a:solidFill>
                <a:prstDash val="solid"/>
                <a:round/>
              </a:ln>
            </p:spPr>
            <p:txBody>
              <a:bodyPr rtlCol="0" anchor="ctr"/>
              <a:lstStyle/>
              <a:p>
                <a:endParaRPr lang="en-US"/>
              </a:p>
            </p:txBody>
          </p:sp>
          <p:sp>
            <p:nvSpPr>
              <p:cNvPr id="17" name="Freeform: Shape 16">
                <a:extLst>
                  <a:ext uri="{FF2B5EF4-FFF2-40B4-BE49-F238E27FC236}">
                    <a16:creationId xmlns:a16="http://schemas.microsoft.com/office/drawing/2014/main" id="{3BB88AE7-E0D5-E707-FEB2-43456F4657D8}"/>
                  </a:ext>
                </a:extLst>
              </p:cNvPr>
              <p:cNvSpPr/>
              <p:nvPr/>
            </p:nvSpPr>
            <p:spPr>
              <a:xfrm>
                <a:off x="5624893" y="3365467"/>
                <a:ext cx="212788" cy="9525"/>
              </a:xfrm>
              <a:custGeom>
                <a:avLst/>
                <a:gdLst>
                  <a:gd name="connsiteX0" fmla="*/ 0 w 212788"/>
                  <a:gd name="connsiteY0" fmla="*/ 0 h 9525"/>
                  <a:gd name="connsiteX1" fmla="*/ 212789 w 212788"/>
                  <a:gd name="connsiteY1" fmla="*/ 0 h 9525"/>
                </a:gdLst>
                <a:ahLst/>
                <a:cxnLst>
                  <a:cxn ang="0">
                    <a:pos x="connsiteX0" y="connsiteY0"/>
                  </a:cxn>
                  <a:cxn ang="0">
                    <a:pos x="connsiteX1" y="connsiteY1"/>
                  </a:cxn>
                </a:cxnLst>
                <a:rect l="l" t="t" r="r" b="b"/>
                <a:pathLst>
                  <a:path w="212788" h="9525">
                    <a:moveTo>
                      <a:pt x="0" y="0"/>
                    </a:moveTo>
                    <a:lnTo>
                      <a:pt x="212789" y="0"/>
                    </a:lnTo>
                  </a:path>
                </a:pathLst>
              </a:custGeom>
              <a:ln w="47625" cap="rnd">
                <a:solidFill>
                  <a:srgbClr val="404040"/>
                </a:solidFill>
                <a:prstDash val="solid"/>
                <a:round/>
              </a:ln>
            </p:spPr>
            <p:txBody>
              <a:bodyPr rtlCol="0" anchor="ctr"/>
              <a:lstStyle/>
              <a:p>
                <a:endParaRPr lang="en-US"/>
              </a:p>
            </p:txBody>
          </p:sp>
          <p:sp>
            <p:nvSpPr>
              <p:cNvPr id="18" name="Freeform: Shape 17">
                <a:extLst>
                  <a:ext uri="{FF2B5EF4-FFF2-40B4-BE49-F238E27FC236}">
                    <a16:creationId xmlns:a16="http://schemas.microsoft.com/office/drawing/2014/main" id="{575F80BA-7B66-1DB4-2925-721C1C1B95D9}"/>
                  </a:ext>
                </a:extLst>
              </p:cNvPr>
              <p:cNvSpPr/>
              <p:nvPr/>
            </p:nvSpPr>
            <p:spPr>
              <a:xfrm>
                <a:off x="5557456" y="3492531"/>
                <a:ext cx="212693" cy="9525"/>
              </a:xfrm>
              <a:custGeom>
                <a:avLst/>
                <a:gdLst>
                  <a:gd name="connsiteX0" fmla="*/ 0 w 212693"/>
                  <a:gd name="connsiteY0" fmla="*/ 0 h 9525"/>
                  <a:gd name="connsiteX1" fmla="*/ 212693 w 212693"/>
                  <a:gd name="connsiteY1" fmla="*/ 0 h 9525"/>
                </a:gdLst>
                <a:ahLst/>
                <a:cxnLst>
                  <a:cxn ang="0">
                    <a:pos x="connsiteX0" y="connsiteY0"/>
                  </a:cxn>
                  <a:cxn ang="0">
                    <a:pos x="connsiteX1" y="connsiteY1"/>
                  </a:cxn>
                </a:cxnLst>
                <a:rect l="l" t="t" r="r" b="b"/>
                <a:pathLst>
                  <a:path w="212693" h="9525">
                    <a:moveTo>
                      <a:pt x="0" y="0"/>
                    </a:moveTo>
                    <a:lnTo>
                      <a:pt x="212693" y="0"/>
                    </a:lnTo>
                  </a:path>
                </a:pathLst>
              </a:custGeom>
              <a:ln w="47625" cap="rnd">
                <a:solidFill>
                  <a:srgbClr val="404040"/>
                </a:solidFill>
                <a:prstDash val="solid"/>
                <a:round/>
              </a:ln>
            </p:spPr>
            <p:txBody>
              <a:bodyPr rtlCol="0" anchor="ctr"/>
              <a:lstStyle/>
              <a:p>
                <a:endParaRPr lang="en-US"/>
              </a:p>
            </p:txBody>
          </p:sp>
          <p:sp>
            <p:nvSpPr>
              <p:cNvPr id="19" name="Freeform: Shape 18">
                <a:extLst>
                  <a:ext uri="{FF2B5EF4-FFF2-40B4-BE49-F238E27FC236}">
                    <a16:creationId xmlns:a16="http://schemas.microsoft.com/office/drawing/2014/main" id="{0F4289CA-DE3F-4ACE-97D2-0477EE968D70}"/>
                  </a:ext>
                </a:extLst>
              </p:cNvPr>
              <p:cNvSpPr/>
              <p:nvPr/>
            </p:nvSpPr>
            <p:spPr>
              <a:xfrm>
                <a:off x="5524499" y="3619499"/>
                <a:ext cx="212693" cy="9525"/>
              </a:xfrm>
              <a:custGeom>
                <a:avLst/>
                <a:gdLst>
                  <a:gd name="connsiteX0" fmla="*/ 0 w 212693"/>
                  <a:gd name="connsiteY0" fmla="*/ 0 h 9525"/>
                  <a:gd name="connsiteX1" fmla="*/ 212693 w 212693"/>
                  <a:gd name="connsiteY1" fmla="*/ 0 h 9525"/>
                </a:gdLst>
                <a:ahLst/>
                <a:cxnLst>
                  <a:cxn ang="0">
                    <a:pos x="connsiteX0" y="connsiteY0"/>
                  </a:cxn>
                  <a:cxn ang="0">
                    <a:pos x="connsiteX1" y="connsiteY1"/>
                  </a:cxn>
                </a:cxnLst>
                <a:rect l="l" t="t" r="r" b="b"/>
                <a:pathLst>
                  <a:path w="212693" h="9525">
                    <a:moveTo>
                      <a:pt x="0" y="0"/>
                    </a:moveTo>
                    <a:lnTo>
                      <a:pt x="212693" y="0"/>
                    </a:lnTo>
                  </a:path>
                </a:pathLst>
              </a:custGeom>
              <a:ln w="47625" cap="rnd">
                <a:solidFill>
                  <a:srgbClr val="404040"/>
                </a:solidFill>
                <a:prstDash val="solid"/>
                <a:round/>
              </a:ln>
            </p:spPr>
            <p:txBody>
              <a:bodyPr rtlCol="0" anchor="ctr"/>
              <a:lstStyle/>
              <a:p>
                <a:endParaRPr lang="en-US"/>
              </a:p>
            </p:txBody>
          </p:sp>
        </p:grpSp>
        <p:sp>
          <p:nvSpPr>
            <p:cNvPr id="14" name="Freeform: Shape 13">
              <a:extLst>
                <a:ext uri="{FF2B5EF4-FFF2-40B4-BE49-F238E27FC236}">
                  <a16:creationId xmlns:a16="http://schemas.microsoft.com/office/drawing/2014/main" id="{D7CA865A-273F-850D-F552-ECCA9023D0E0}"/>
                </a:ext>
              </a:extLst>
            </p:cNvPr>
            <p:cNvSpPr/>
            <p:nvPr/>
          </p:nvSpPr>
          <p:spPr>
            <a:xfrm>
              <a:off x="10779433" y="-83125"/>
              <a:ext cx="346450" cy="346450"/>
            </a:xfrm>
            <a:custGeom>
              <a:avLst/>
              <a:gdLst>
                <a:gd name="connsiteX0" fmla="*/ 359950 w 381095"/>
                <a:gd name="connsiteY0" fmla="*/ 126111 h 381095"/>
                <a:gd name="connsiteX1" fmla="*/ 254984 w 381095"/>
                <a:gd name="connsiteY1" fmla="*/ 126111 h 381095"/>
                <a:gd name="connsiteX2" fmla="*/ 254984 w 381095"/>
                <a:gd name="connsiteY2" fmla="*/ 21145 h 381095"/>
                <a:gd name="connsiteX3" fmla="*/ 233839 w 381095"/>
                <a:gd name="connsiteY3" fmla="*/ 0 h 381095"/>
                <a:gd name="connsiteX4" fmla="*/ 147256 w 381095"/>
                <a:gd name="connsiteY4" fmla="*/ 0 h 381095"/>
                <a:gd name="connsiteX5" fmla="*/ 126111 w 381095"/>
                <a:gd name="connsiteY5" fmla="*/ 21145 h 381095"/>
                <a:gd name="connsiteX6" fmla="*/ 126111 w 381095"/>
                <a:gd name="connsiteY6" fmla="*/ 126111 h 381095"/>
                <a:gd name="connsiteX7" fmla="*/ 21145 w 381095"/>
                <a:gd name="connsiteY7" fmla="*/ 126111 h 381095"/>
                <a:gd name="connsiteX8" fmla="*/ 0 w 381095"/>
                <a:gd name="connsiteY8" fmla="*/ 147256 h 381095"/>
                <a:gd name="connsiteX9" fmla="*/ 0 w 381095"/>
                <a:gd name="connsiteY9" fmla="*/ 233839 h 381095"/>
                <a:gd name="connsiteX10" fmla="*/ 21145 w 381095"/>
                <a:gd name="connsiteY10" fmla="*/ 254984 h 381095"/>
                <a:gd name="connsiteX11" fmla="*/ 126111 w 381095"/>
                <a:gd name="connsiteY11" fmla="*/ 254984 h 381095"/>
                <a:gd name="connsiteX12" fmla="*/ 126111 w 381095"/>
                <a:gd name="connsiteY12" fmla="*/ 359950 h 381095"/>
                <a:gd name="connsiteX13" fmla="*/ 147256 w 381095"/>
                <a:gd name="connsiteY13" fmla="*/ 381095 h 381095"/>
                <a:gd name="connsiteX14" fmla="*/ 233839 w 381095"/>
                <a:gd name="connsiteY14" fmla="*/ 381095 h 381095"/>
                <a:gd name="connsiteX15" fmla="*/ 254984 w 381095"/>
                <a:gd name="connsiteY15" fmla="*/ 359950 h 381095"/>
                <a:gd name="connsiteX16" fmla="*/ 254984 w 381095"/>
                <a:gd name="connsiteY16" fmla="*/ 254984 h 381095"/>
                <a:gd name="connsiteX17" fmla="*/ 359950 w 381095"/>
                <a:gd name="connsiteY17" fmla="*/ 254984 h 381095"/>
                <a:gd name="connsiteX18" fmla="*/ 381095 w 381095"/>
                <a:gd name="connsiteY18" fmla="*/ 233839 h 381095"/>
                <a:gd name="connsiteX19" fmla="*/ 381095 w 381095"/>
                <a:gd name="connsiteY19" fmla="*/ 147256 h 381095"/>
                <a:gd name="connsiteX20" fmla="*/ 359950 w 381095"/>
                <a:gd name="connsiteY20" fmla="*/ 126111 h 381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81095" h="381095">
                  <a:moveTo>
                    <a:pt x="359950" y="126111"/>
                  </a:moveTo>
                  <a:lnTo>
                    <a:pt x="254984" y="126111"/>
                  </a:lnTo>
                  <a:lnTo>
                    <a:pt x="254984" y="21145"/>
                  </a:lnTo>
                  <a:cubicBezTo>
                    <a:pt x="254984" y="9525"/>
                    <a:pt x="245554" y="0"/>
                    <a:pt x="233839" y="0"/>
                  </a:cubicBezTo>
                  <a:lnTo>
                    <a:pt x="147256" y="0"/>
                  </a:lnTo>
                  <a:cubicBezTo>
                    <a:pt x="135636" y="0"/>
                    <a:pt x="126111" y="9430"/>
                    <a:pt x="126111" y="21145"/>
                  </a:cubicBezTo>
                  <a:lnTo>
                    <a:pt x="126111" y="126111"/>
                  </a:lnTo>
                  <a:lnTo>
                    <a:pt x="21145" y="126111"/>
                  </a:lnTo>
                  <a:cubicBezTo>
                    <a:pt x="9525" y="126111"/>
                    <a:pt x="0" y="135541"/>
                    <a:pt x="0" y="147256"/>
                  </a:cubicBezTo>
                  <a:lnTo>
                    <a:pt x="0" y="233839"/>
                  </a:lnTo>
                  <a:cubicBezTo>
                    <a:pt x="0" y="245459"/>
                    <a:pt x="9430" y="254984"/>
                    <a:pt x="21145" y="254984"/>
                  </a:cubicBezTo>
                  <a:lnTo>
                    <a:pt x="126111" y="254984"/>
                  </a:lnTo>
                  <a:lnTo>
                    <a:pt x="126111" y="359950"/>
                  </a:lnTo>
                  <a:cubicBezTo>
                    <a:pt x="126111" y="371570"/>
                    <a:pt x="135541" y="381095"/>
                    <a:pt x="147256" y="381095"/>
                  </a:cubicBezTo>
                  <a:lnTo>
                    <a:pt x="233839" y="381095"/>
                  </a:lnTo>
                  <a:cubicBezTo>
                    <a:pt x="245459" y="381095"/>
                    <a:pt x="254984" y="371666"/>
                    <a:pt x="254984" y="359950"/>
                  </a:cubicBezTo>
                  <a:lnTo>
                    <a:pt x="254984" y="254984"/>
                  </a:lnTo>
                  <a:lnTo>
                    <a:pt x="359950" y="254984"/>
                  </a:lnTo>
                  <a:cubicBezTo>
                    <a:pt x="371570" y="254984"/>
                    <a:pt x="381095" y="245554"/>
                    <a:pt x="381095" y="233839"/>
                  </a:cubicBezTo>
                  <a:lnTo>
                    <a:pt x="381095" y="147256"/>
                  </a:lnTo>
                  <a:cubicBezTo>
                    <a:pt x="381095" y="135636"/>
                    <a:pt x="371665" y="126111"/>
                    <a:pt x="359950" y="126111"/>
                  </a:cubicBezTo>
                  <a:close/>
                </a:path>
              </a:pathLst>
            </a:custGeom>
            <a:solidFill>
              <a:srgbClr val="C5DC6F"/>
            </a:solidFill>
            <a:ln w="47625" cap="rnd">
              <a:solidFill>
                <a:srgbClr val="404040"/>
              </a:solidFill>
              <a:prstDash val="solid"/>
              <a:round/>
            </a:ln>
          </p:spPr>
          <p:txBody>
            <a:bodyPr rtlCol="0" anchor="ctr"/>
            <a:lstStyle/>
            <a:p>
              <a:endParaRPr lang="en-US"/>
            </a:p>
          </p:txBody>
        </p:sp>
      </p:grpSp>
    </p:spTree>
    <p:extLst>
      <p:ext uri="{BB962C8B-B14F-4D97-AF65-F5344CB8AC3E}">
        <p14:creationId xmlns:p14="http://schemas.microsoft.com/office/powerpoint/2010/main" val="3200883596"/>
      </p:ext>
    </p:extLst>
  </p:cSld>
  <p:clrMapOvr>
    <a:masterClrMapping/>
  </p:clrMapOvr>
  <p:extLst>
    <p:ext uri="{6950BFC3-D8DA-4A85-94F7-54DA5524770B}">
      <p188:commentRel xmlns:p188="http://schemas.microsoft.com/office/powerpoint/2018/8/main" r:id="rId3"/>
    </p:ext>
  </p:extLs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a:extLst>
              <a:ext uri="{FF2B5EF4-FFF2-40B4-BE49-F238E27FC236}">
                <a16:creationId xmlns:a16="http://schemas.microsoft.com/office/drawing/2014/main" id="{361706BA-ED51-464A-B1C8-59CEDBAA86D9}"/>
              </a:ext>
            </a:extLst>
          </p:cNvPr>
          <p:cNvSpPr>
            <a:spLocks noGrp="1" noChangeArrowheads="1"/>
          </p:cNvSpPr>
          <p:nvPr>
            <p:ph type="title"/>
          </p:nvPr>
        </p:nvSpPr>
        <p:spPr>
          <a:xfrm>
            <a:off x="2892124" y="952502"/>
            <a:ext cx="6407752" cy="566536"/>
          </a:xfrm>
        </p:spPr>
        <p:txBody>
          <a:bodyPr vert="horz" lIns="91440" tIns="45720" rIns="91440" bIns="45720" rtlCol="0" anchor="ctr">
            <a:noAutofit/>
          </a:bodyPr>
          <a:lstStyle/>
          <a:p>
            <a:r>
              <a:rPr lang="fr-CA">
                <a:latin typeface="Verdana"/>
                <a:ea typeface="Verdana"/>
              </a:rPr>
              <a:t>RÉCAPITULATION : CANDIDATE OU CANDIDAT QUI SATISFAIT À </a:t>
            </a:r>
            <a:br>
              <a:rPr lang="fr-CA"/>
            </a:br>
            <a:r>
              <a:rPr lang="fr-CA">
                <a:latin typeface="Verdana"/>
                <a:ea typeface="Verdana"/>
              </a:rPr>
              <a:t>LA NOUVELLE EXIGENCE EN MATIÈRE D’ÉTUDES</a:t>
            </a:r>
          </a:p>
        </p:txBody>
      </p:sp>
      <p:sp>
        <p:nvSpPr>
          <p:cNvPr id="10" name="Text Placeholder 30">
            <a:extLst>
              <a:ext uri="{FF2B5EF4-FFF2-40B4-BE49-F238E27FC236}">
                <a16:creationId xmlns:a16="http://schemas.microsoft.com/office/drawing/2014/main" id="{D7B585E2-0AE7-7478-3027-FE0AA1EF7C24}"/>
              </a:ext>
            </a:extLst>
          </p:cNvPr>
          <p:cNvSpPr txBox="1">
            <a:spLocks noChangeArrowheads="1"/>
          </p:cNvSpPr>
          <p:nvPr/>
        </p:nvSpPr>
        <p:spPr bwMode="auto">
          <a:xfrm>
            <a:off x="2954822" y="3622494"/>
            <a:ext cx="2662207" cy="1641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lstStyle>
            <a:lvl1pPr>
              <a:lnSpc>
                <a:spcPct val="90000"/>
              </a:lnSpc>
              <a:spcBef>
                <a:spcPts val="1000"/>
              </a:spcBef>
              <a:defRPr>
                <a:solidFill>
                  <a:srgbClr val="595959"/>
                </a:solidFill>
                <a:latin typeface="Arial" panose="020B0604020202020204" pitchFamily="34" charset="0"/>
                <a:cs typeface="Arial" panose="020B0604020202020204" pitchFamily="34" charset="0"/>
              </a:defRPr>
            </a:lvl1pPr>
            <a:lvl2pPr marL="180975" indent="-173038">
              <a:lnSpc>
                <a:spcPct val="90000"/>
              </a:lnSpc>
              <a:spcBef>
                <a:spcPts val="500"/>
              </a:spcBef>
              <a:buClr>
                <a:srgbClr val="C5DC6F"/>
              </a:buClr>
              <a:buFont typeface="Wingdings" panose="05000000000000000000" pitchFamily="2" charset="2"/>
              <a:buChar char="§"/>
              <a:defRPr>
                <a:solidFill>
                  <a:srgbClr val="595959"/>
                </a:solidFill>
                <a:latin typeface="Arial" panose="020B0604020202020204" pitchFamily="34" charset="0"/>
                <a:cs typeface="Arial" panose="020B0604020202020204" pitchFamily="34" charset="0"/>
              </a:defRPr>
            </a:lvl2pPr>
            <a:lvl3pPr marL="449263" indent="-225425">
              <a:lnSpc>
                <a:spcPct val="90000"/>
              </a:lnSpc>
              <a:spcBef>
                <a:spcPts val="500"/>
              </a:spcBef>
              <a:buClr>
                <a:srgbClr val="C5DC6F"/>
              </a:buClr>
              <a:buFont typeface="Wingdings" panose="05000000000000000000" pitchFamily="2" charset="2"/>
              <a:buChar char="ü"/>
              <a:defRPr>
                <a:solidFill>
                  <a:srgbClr val="595959"/>
                </a:solidFill>
                <a:latin typeface="Arial" panose="020B0604020202020204" pitchFamily="34" charset="0"/>
                <a:cs typeface="Arial" panose="020B0604020202020204" pitchFamily="34" charset="0"/>
              </a:defRPr>
            </a:lvl3pPr>
            <a:lvl4pPr marL="1600200" indent="-228600">
              <a:lnSpc>
                <a:spcPct val="90000"/>
              </a:lnSpc>
              <a:spcBef>
                <a:spcPts val="500"/>
              </a:spcBef>
              <a:buClr>
                <a:srgbClr val="C5DC6F"/>
              </a:buClr>
              <a:buFont typeface="Wingdings" panose="05000000000000000000" pitchFamily="2" charset="2"/>
              <a:defRPr>
                <a:solidFill>
                  <a:srgbClr val="595959"/>
                </a:solidFill>
                <a:latin typeface="Arial" panose="020B0604020202020204" pitchFamily="34" charset="0"/>
                <a:cs typeface="Arial" panose="020B0604020202020204" pitchFamily="34" charset="0"/>
              </a:defRPr>
            </a:lvl4pPr>
            <a:lvl5pPr marL="2057400" indent="-228600">
              <a:lnSpc>
                <a:spcPct val="90000"/>
              </a:lnSpc>
              <a:spcBef>
                <a:spcPts val="500"/>
              </a:spcBef>
              <a:defRPr u="sng">
                <a:solidFill>
                  <a:srgbClr val="005D7D"/>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defRPr u="sng">
                <a:solidFill>
                  <a:srgbClr val="005D7D"/>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defRPr u="sng">
                <a:solidFill>
                  <a:srgbClr val="005D7D"/>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defRPr u="sng">
                <a:solidFill>
                  <a:srgbClr val="005D7D"/>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defRPr u="sng">
                <a:solidFill>
                  <a:srgbClr val="005D7D"/>
                </a:solidFill>
                <a:latin typeface="Arial" panose="020B0604020202020204" pitchFamily="34" charset="0"/>
                <a:cs typeface="Arial" panose="020B0604020202020204" pitchFamily="34" charset="0"/>
              </a:defRPr>
            </a:lvl9pPr>
          </a:lstStyle>
          <a:p>
            <a:pPr marL="285750" indent="-285750">
              <a:spcBef>
                <a:spcPts val="0"/>
              </a:spcBef>
              <a:buClr>
                <a:schemeClr val="accent6"/>
              </a:buClr>
              <a:buFont typeface="Wingdings" panose="05000000000000000000" pitchFamily="2" charset="2"/>
              <a:buChar char="§"/>
            </a:pPr>
            <a:r>
              <a:rPr lang="fr-CA">
                <a:latin typeface="Arial"/>
                <a:cs typeface="Arial"/>
              </a:rPr>
              <a:t>L’OIIO valide les études de la candidate ou du candidat</a:t>
            </a:r>
          </a:p>
          <a:p>
            <a:pPr marL="285750" indent="-285750">
              <a:spcBef>
                <a:spcPts val="0"/>
              </a:spcBef>
              <a:buClr>
                <a:schemeClr val="accent6"/>
              </a:buClr>
              <a:buFont typeface="Wingdings" panose="05000000000000000000" pitchFamily="2" charset="2"/>
              <a:buChar char="§"/>
            </a:pPr>
            <a:endParaRPr lang="en-US"/>
          </a:p>
          <a:p>
            <a:pPr marL="285750" indent="-285750">
              <a:spcBef>
                <a:spcPts val="0"/>
              </a:spcBef>
              <a:buClr>
                <a:schemeClr val="accent6"/>
              </a:buClr>
              <a:buFont typeface="Wingdings" panose="05000000000000000000" pitchFamily="2" charset="2"/>
              <a:buChar char="§"/>
            </a:pPr>
            <a:r>
              <a:rPr lang="fr-CA">
                <a:latin typeface="Arial"/>
                <a:cs typeface="Arial"/>
              </a:rPr>
              <a:t>La candidate ou le candidat est admissible à passer un examen</a:t>
            </a:r>
          </a:p>
        </p:txBody>
      </p:sp>
      <p:sp>
        <p:nvSpPr>
          <p:cNvPr id="13" name="Text Placeholder 30">
            <a:extLst>
              <a:ext uri="{FF2B5EF4-FFF2-40B4-BE49-F238E27FC236}">
                <a16:creationId xmlns:a16="http://schemas.microsoft.com/office/drawing/2014/main" id="{77C3B78C-CA7D-12DC-25AF-1FF53C7DC95C}"/>
              </a:ext>
            </a:extLst>
          </p:cNvPr>
          <p:cNvSpPr txBox="1">
            <a:spLocks noChangeArrowheads="1"/>
          </p:cNvSpPr>
          <p:nvPr/>
        </p:nvSpPr>
        <p:spPr bwMode="auto">
          <a:xfrm>
            <a:off x="6096000" y="3622494"/>
            <a:ext cx="3433613" cy="1559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lstStyle>
            <a:lvl1pPr>
              <a:lnSpc>
                <a:spcPct val="90000"/>
              </a:lnSpc>
              <a:spcBef>
                <a:spcPts val="1000"/>
              </a:spcBef>
              <a:defRPr>
                <a:solidFill>
                  <a:srgbClr val="595959"/>
                </a:solidFill>
                <a:latin typeface="Arial" panose="020B0604020202020204" pitchFamily="34" charset="0"/>
                <a:cs typeface="Arial" panose="020B0604020202020204" pitchFamily="34" charset="0"/>
              </a:defRPr>
            </a:lvl1pPr>
            <a:lvl2pPr marL="180975" indent="-173038">
              <a:lnSpc>
                <a:spcPct val="90000"/>
              </a:lnSpc>
              <a:spcBef>
                <a:spcPts val="500"/>
              </a:spcBef>
              <a:buClr>
                <a:srgbClr val="C5DC6F"/>
              </a:buClr>
              <a:buFont typeface="Wingdings" panose="05000000000000000000" pitchFamily="2" charset="2"/>
              <a:buChar char="§"/>
              <a:defRPr>
                <a:solidFill>
                  <a:srgbClr val="595959"/>
                </a:solidFill>
                <a:latin typeface="Arial" panose="020B0604020202020204" pitchFamily="34" charset="0"/>
                <a:cs typeface="Arial" panose="020B0604020202020204" pitchFamily="34" charset="0"/>
              </a:defRPr>
            </a:lvl2pPr>
            <a:lvl3pPr marL="449263" indent="-225425">
              <a:lnSpc>
                <a:spcPct val="90000"/>
              </a:lnSpc>
              <a:spcBef>
                <a:spcPts val="500"/>
              </a:spcBef>
              <a:buClr>
                <a:srgbClr val="C5DC6F"/>
              </a:buClr>
              <a:buFont typeface="Wingdings" panose="05000000000000000000" pitchFamily="2" charset="2"/>
              <a:buChar char="ü"/>
              <a:defRPr>
                <a:solidFill>
                  <a:srgbClr val="595959"/>
                </a:solidFill>
                <a:latin typeface="Arial" panose="020B0604020202020204" pitchFamily="34" charset="0"/>
                <a:cs typeface="Arial" panose="020B0604020202020204" pitchFamily="34" charset="0"/>
              </a:defRPr>
            </a:lvl3pPr>
            <a:lvl4pPr marL="1600200" indent="-228600">
              <a:lnSpc>
                <a:spcPct val="90000"/>
              </a:lnSpc>
              <a:spcBef>
                <a:spcPts val="500"/>
              </a:spcBef>
              <a:buClr>
                <a:srgbClr val="C5DC6F"/>
              </a:buClr>
              <a:buFont typeface="Wingdings" panose="05000000000000000000" pitchFamily="2" charset="2"/>
              <a:defRPr>
                <a:solidFill>
                  <a:srgbClr val="595959"/>
                </a:solidFill>
                <a:latin typeface="Arial" panose="020B0604020202020204" pitchFamily="34" charset="0"/>
                <a:cs typeface="Arial" panose="020B0604020202020204" pitchFamily="34" charset="0"/>
              </a:defRPr>
            </a:lvl4pPr>
            <a:lvl5pPr marL="2057400" indent="-228600">
              <a:lnSpc>
                <a:spcPct val="90000"/>
              </a:lnSpc>
              <a:spcBef>
                <a:spcPts val="500"/>
              </a:spcBef>
              <a:defRPr u="sng">
                <a:solidFill>
                  <a:srgbClr val="005D7D"/>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defRPr u="sng">
                <a:solidFill>
                  <a:srgbClr val="005D7D"/>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defRPr u="sng">
                <a:solidFill>
                  <a:srgbClr val="005D7D"/>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defRPr u="sng">
                <a:solidFill>
                  <a:srgbClr val="005D7D"/>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defRPr u="sng">
                <a:solidFill>
                  <a:srgbClr val="005D7D"/>
                </a:solidFill>
                <a:latin typeface="Arial" panose="020B0604020202020204" pitchFamily="34" charset="0"/>
                <a:cs typeface="Arial" panose="020B0604020202020204" pitchFamily="34" charset="0"/>
              </a:defRPr>
            </a:lvl9pPr>
          </a:lstStyle>
          <a:p>
            <a:pPr marL="285750" indent="-285750">
              <a:buClr>
                <a:schemeClr val="accent3"/>
              </a:buClr>
              <a:buFont typeface="Wingdings" panose="05000000000000000000" pitchFamily="2" charset="2"/>
              <a:buChar char="§"/>
            </a:pPr>
            <a:r>
              <a:rPr lang="fr-CA">
                <a:latin typeface="Arial"/>
                <a:cs typeface="Arial"/>
              </a:rPr>
              <a:t>La candidate ou le candidat réussit l’examen et satisfait à d’autres exigences en matière d’inscription, y compris remplir l’exigence relative à la transition à l’exercice</a:t>
            </a:r>
          </a:p>
        </p:txBody>
      </p:sp>
      <p:grpSp>
        <p:nvGrpSpPr>
          <p:cNvPr id="27" name="Group 26">
            <a:extLst>
              <a:ext uri="{FF2B5EF4-FFF2-40B4-BE49-F238E27FC236}">
                <a16:creationId xmlns:a16="http://schemas.microsoft.com/office/drawing/2014/main" id="{96A479FB-8598-4D58-FF4F-B2C8991FCA48}"/>
              </a:ext>
              <a:ext uri="{C183D7F6-B498-43B3-948B-1728B52AA6E4}">
                <adec:decorative xmlns:adec="http://schemas.microsoft.com/office/drawing/2017/decorative" val="1"/>
              </a:ext>
            </a:extLst>
          </p:cNvPr>
          <p:cNvGrpSpPr/>
          <p:nvPr/>
        </p:nvGrpSpPr>
        <p:grpSpPr>
          <a:xfrm>
            <a:off x="2954822" y="2289257"/>
            <a:ext cx="3022810" cy="967563"/>
            <a:chOff x="4584595" y="2718087"/>
            <a:chExt cx="3022810" cy="967563"/>
          </a:xfrm>
          <a:solidFill>
            <a:schemeClr val="accent6"/>
          </a:solidFill>
        </p:grpSpPr>
        <p:sp>
          <p:nvSpPr>
            <p:cNvPr id="28" name="Freeform: Shape 35">
              <a:extLst>
                <a:ext uri="{FF2B5EF4-FFF2-40B4-BE49-F238E27FC236}">
                  <a16:creationId xmlns:a16="http://schemas.microsoft.com/office/drawing/2014/main" id="{256D96C4-DD73-E9BC-C32B-EA3D3CF0CCE6}"/>
                </a:ext>
              </a:extLst>
            </p:cNvPr>
            <p:cNvSpPr/>
            <p:nvPr/>
          </p:nvSpPr>
          <p:spPr>
            <a:xfrm>
              <a:off x="4584595" y="2947075"/>
              <a:ext cx="3022810" cy="509587"/>
            </a:xfrm>
            <a:custGeom>
              <a:avLst/>
              <a:gdLst>
                <a:gd name="connsiteX0" fmla="*/ 0 w 3055979"/>
                <a:gd name="connsiteY0" fmla="*/ 0 h 531849"/>
                <a:gd name="connsiteX1" fmla="*/ 449702 w 3055979"/>
                <a:gd name="connsiteY1" fmla="*/ 0 h 531849"/>
                <a:gd name="connsiteX2" fmla="*/ 1318461 w 3055979"/>
                <a:gd name="connsiteY2" fmla="*/ 0 h 531849"/>
                <a:gd name="connsiteX3" fmla="*/ 1460461 w 3055979"/>
                <a:gd name="connsiteY3" fmla="*/ 0 h 531849"/>
                <a:gd name="connsiteX4" fmla="*/ 1910163 w 3055979"/>
                <a:gd name="connsiteY4" fmla="*/ 0 h 531849"/>
                <a:gd name="connsiteX5" fmla="*/ 2778922 w 3055979"/>
                <a:gd name="connsiteY5" fmla="*/ 0 h 531849"/>
                <a:gd name="connsiteX6" fmla="*/ 3055979 w 3055979"/>
                <a:gd name="connsiteY6" fmla="*/ 265925 h 531849"/>
                <a:gd name="connsiteX7" fmla="*/ 2778922 w 3055979"/>
                <a:gd name="connsiteY7" fmla="*/ 531849 h 531849"/>
                <a:gd name="connsiteX8" fmla="*/ 1910163 w 3055979"/>
                <a:gd name="connsiteY8" fmla="*/ 531849 h 531849"/>
                <a:gd name="connsiteX9" fmla="*/ 1460461 w 3055979"/>
                <a:gd name="connsiteY9" fmla="*/ 531849 h 531849"/>
                <a:gd name="connsiteX10" fmla="*/ 1318461 w 3055979"/>
                <a:gd name="connsiteY10" fmla="*/ 531849 h 531849"/>
                <a:gd name="connsiteX11" fmla="*/ 449702 w 3055979"/>
                <a:gd name="connsiteY11" fmla="*/ 531849 h 531849"/>
                <a:gd name="connsiteX12" fmla="*/ 0 w 3055979"/>
                <a:gd name="connsiteY12" fmla="*/ 531849 h 531849"/>
                <a:gd name="connsiteX13" fmla="*/ 277057 w 3055979"/>
                <a:gd name="connsiteY13" fmla="*/ 265925 h 531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55979" h="531849">
                  <a:moveTo>
                    <a:pt x="0" y="0"/>
                  </a:moveTo>
                  <a:lnTo>
                    <a:pt x="449702" y="0"/>
                  </a:lnTo>
                  <a:lnTo>
                    <a:pt x="1318461" y="0"/>
                  </a:lnTo>
                  <a:lnTo>
                    <a:pt x="1460461" y="0"/>
                  </a:lnTo>
                  <a:lnTo>
                    <a:pt x="1910163" y="0"/>
                  </a:lnTo>
                  <a:lnTo>
                    <a:pt x="2778922" y="0"/>
                  </a:lnTo>
                  <a:lnTo>
                    <a:pt x="3055979" y="265925"/>
                  </a:lnTo>
                  <a:lnTo>
                    <a:pt x="2778922" y="531849"/>
                  </a:lnTo>
                  <a:lnTo>
                    <a:pt x="1910163" y="531849"/>
                  </a:lnTo>
                  <a:lnTo>
                    <a:pt x="1460461" y="531849"/>
                  </a:lnTo>
                  <a:lnTo>
                    <a:pt x="1318461" y="531849"/>
                  </a:lnTo>
                  <a:lnTo>
                    <a:pt x="449702" y="531849"/>
                  </a:lnTo>
                  <a:lnTo>
                    <a:pt x="0" y="531849"/>
                  </a:lnTo>
                  <a:lnTo>
                    <a:pt x="277057" y="2659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2400">
                <a:latin typeface="Open Sans Light" panose="020B0606030504020204" pitchFamily="34" charset="0"/>
                <a:ea typeface="Open Sans Light" panose="020B0606030504020204" pitchFamily="34" charset="0"/>
                <a:cs typeface="Open Sans Light" panose="020B0606030504020204" pitchFamily="34" charset="0"/>
              </a:endParaRPr>
            </a:p>
          </p:txBody>
        </p:sp>
        <p:sp>
          <p:nvSpPr>
            <p:cNvPr id="29" name="Oval 28">
              <a:extLst>
                <a:ext uri="{FF2B5EF4-FFF2-40B4-BE49-F238E27FC236}">
                  <a16:creationId xmlns:a16="http://schemas.microsoft.com/office/drawing/2014/main" id="{E056D8D3-CEE3-F9EA-F193-6CA41FBEDBCB}"/>
                </a:ext>
              </a:extLst>
            </p:cNvPr>
            <p:cNvSpPr/>
            <p:nvPr/>
          </p:nvSpPr>
          <p:spPr>
            <a:xfrm>
              <a:off x="5612219" y="2718087"/>
              <a:ext cx="967563" cy="96756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54445B31-14CB-412C-477F-96319C9E52F9}"/>
              </a:ext>
              <a:ext uri="{C183D7F6-B498-43B3-948B-1728B52AA6E4}">
                <adec:decorative xmlns:adec="http://schemas.microsoft.com/office/drawing/2017/decorative" val="1"/>
              </a:ext>
            </a:extLst>
          </p:cNvPr>
          <p:cNvGrpSpPr/>
          <p:nvPr/>
        </p:nvGrpSpPr>
        <p:grpSpPr>
          <a:xfrm>
            <a:off x="6214369" y="2289257"/>
            <a:ext cx="3022810" cy="967563"/>
            <a:chOff x="8028563" y="2718087"/>
            <a:chExt cx="3022810" cy="967563"/>
          </a:xfrm>
        </p:grpSpPr>
        <p:sp>
          <p:nvSpPr>
            <p:cNvPr id="32" name="Freeform: Shape 36">
              <a:extLst>
                <a:ext uri="{FF2B5EF4-FFF2-40B4-BE49-F238E27FC236}">
                  <a16:creationId xmlns:a16="http://schemas.microsoft.com/office/drawing/2014/main" id="{D1563B35-A4F2-6512-0F24-C46497F9CF8B}"/>
                </a:ext>
              </a:extLst>
            </p:cNvPr>
            <p:cNvSpPr/>
            <p:nvPr/>
          </p:nvSpPr>
          <p:spPr>
            <a:xfrm>
              <a:off x="8028563" y="2947075"/>
              <a:ext cx="3022810" cy="509587"/>
            </a:xfrm>
            <a:custGeom>
              <a:avLst/>
              <a:gdLst>
                <a:gd name="connsiteX0" fmla="*/ 0 w 3055979"/>
                <a:gd name="connsiteY0" fmla="*/ 0 h 531849"/>
                <a:gd name="connsiteX1" fmla="*/ 449702 w 3055979"/>
                <a:gd name="connsiteY1" fmla="*/ 0 h 531849"/>
                <a:gd name="connsiteX2" fmla="*/ 1318461 w 3055979"/>
                <a:gd name="connsiteY2" fmla="*/ 0 h 531849"/>
                <a:gd name="connsiteX3" fmla="*/ 1460461 w 3055979"/>
                <a:gd name="connsiteY3" fmla="*/ 0 h 531849"/>
                <a:gd name="connsiteX4" fmla="*/ 1910163 w 3055979"/>
                <a:gd name="connsiteY4" fmla="*/ 0 h 531849"/>
                <a:gd name="connsiteX5" fmla="*/ 2778922 w 3055979"/>
                <a:gd name="connsiteY5" fmla="*/ 0 h 531849"/>
                <a:gd name="connsiteX6" fmla="*/ 3055979 w 3055979"/>
                <a:gd name="connsiteY6" fmla="*/ 265925 h 531849"/>
                <a:gd name="connsiteX7" fmla="*/ 2778922 w 3055979"/>
                <a:gd name="connsiteY7" fmla="*/ 531849 h 531849"/>
                <a:gd name="connsiteX8" fmla="*/ 1910163 w 3055979"/>
                <a:gd name="connsiteY8" fmla="*/ 531849 h 531849"/>
                <a:gd name="connsiteX9" fmla="*/ 1460461 w 3055979"/>
                <a:gd name="connsiteY9" fmla="*/ 531849 h 531849"/>
                <a:gd name="connsiteX10" fmla="*/ 1318461 w 3055979"/>
                <a:gd name="connsiteY10" fmla="*/ 531849 h 531849"/>
                <a:gd name="connsiteX11" fmla="*/ 449702 w 3055979"/>
                <a:gd name="connsiteY11" fmla="*/ 531849 h 531849"/>
                <a:gd name="connsiteX12" fmla="*/ 0 w 3055979"/>
                <a:gd name="connsiteY12" fmla="*/ 531849 h 531849"/>
                <a:gd name="connsiteX13" fmla="*/ 277057 w 3055979"/>
                <a:gd name="connsiteY13" fmla="*/ 265925 h 531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55979" h="531849">
                  <a:moveTo>
                    <a:pt x="0" y="0"/>
                  </a:moveTo>
                  <a:lnTo>
                    <a:pt x="449702" y="0"/>
                  </a:lnTo>
                  <a:lnTo>
                    <a:pt x="1318461" y="0"/>
                  </a:lnTo>
                  <a:lnTo>
                    <a:pt x="1460461" y="0"/>
                  </a:lnTo>
                  <a:lnTo>
                    <a:pt x="1910163" y="0"/>
                  </a:lnTo>
                  <a:lnTo>
                    <a:pt x="2778922" y="0"/>
                  </a:lnTo>
                  <a:lnTo>
                    <a:pt x="3055979" y="265925"/>
                  </a:lnTo>
                  <a:lnTo>
                    <a:pt x="2778922" y="531849"/>
                  </a:lnTo>
                  <a:lnTo>
                    <a:pt x="1910163" y="531849"/>
                  </a:lnTo>
                  <a:lnTo>
                    <a:pt x="1460461" y="531849"/>
                  </a:lnTo>
                  <a:lnTo>
                    <a:pt x="1318461" y="531849"/>
                  </a:lnTo>
                  <a:lnTo>
                    <a:pt x="449702" y="531849"/>
                  </a:lnTo>
                  <a:lnTo>
                    <a:pt x="0" y="531849"/>
                  </a:lnTo>
                  <a:lnTo>
                    <a:pt x="277057" y="265925"/>
                  </a:lnTo>
                  <a:close/>
                </a:path>
              </a:pathLst>
            </a:custGeom>
            <a:solidFill>
              <a:srgbClr val="C5DC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2400">
                <a:latin typeface="Open Sans Light" panose="020B0606030504020204" pitchFamily="34" charset="0"/>
                <a:ea typeface="Open Sans Light" panose="020B0606030504020204" pitchFamily="34" charset="0"/>
                <a:cs typeface="Open Sans Light" panose="020B0606030504020204" pitchFamily="34" charset="0"/>
              </a:endParaRPr>
            </a:p>
          </p:txBody>
        </p:sp>
        <p:sp>
          <p:nvSpPr>
            <p:cNvPr id="33" name="Oval 32">
              <a:extLst>
                <a:ext uri="{FF2B5EF4-FFF2-40B4-BE49-F238E27FC236}">
                  <a16:creationId xmlns:a16="http://schemas.microsoft.com/office/drawing/2014/main" id="{1ACED4D6-D315-EF77-5D92-A60BE314A4CC}"/>
                </a:ext>
              </a:extLst>
            </p:cNvPr>
            <p:cNvSpPr/>
            <p:nvPr/>
          </p:nvSpPr>
          <p:spPr>
            <a:xfrm>
              <a:off x="9056187" y="2718087"/>
              <a:ext cx="967563" cy="96756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Graphic 17">
            <a:extLst>
              <a:ext uri="{FF2B5EF4-FFF2-40B4-BE49-F238E27FC236}">
                <a16:creationId xmlns:a16="http://schemas.microsoft.com/office/drawing/2014/main" id="{F885DCF8-B1CB-7F21-6F60-67C443C20317}"/>
              </a:ext>
              <a:ext uri="{C183D7F6-B498-43B3-948B-1728B52AA6E4}">
                <adec:decorative xmlns:adec="http://schemas.microsoft.com/office/drawing/2017/decorative" val="1"/>
              </a:ext>
            </a:extLst>
          </p:cNvPr>
          <p:cNvSpPr/>
          <p:nvPr/>
        </p:nvSpPr>
        <p:spPr>
          <a:xfrm>
            <a:off x="7451176" y="2469945"/>
            <a:ext cx="549196" cy="606185"/>
          </a:xfrm>
          <a:custGeom>
            <a:avLst/>
            <a:gdLst>
              <a:gd name="connsiteX0" fmla="*/ 218925 w 549196"/>
              <a:gd name="connsiteY0" fmla="*/ 465310 h 606185"/>
              <a:gd name="connsiteX1" fmla="*/ 245309 w 549196"/>
              <a:gd name="connsiteY1" fmla="*/ 461691 h 606185"/>
              <a:gd name="connsiteX2" fmla="*/ 179206 w 549196"/>
              <a:gd name="connsiteY2" fmla="*/ 593041 h 606185"/>
              <a:gd name="connsiteX3" fmla="*/ 157965 w 549196"/>
              <a:gd name="connsiteY3" fmla="*/ 606185 h 606185"/>
              <a:gd name="connsiteX4" fmla="*/ 157584 w 549196"/>
              <a:gd name="connsiteY4" fmla="*/ 606185 h 606185"/>
              <a:gd name="connsiteX5" fmla="*/ 136343 w 549196"/>
              <a:gd name="connsiteY5" fmla="*/ 592374 h 606185"/>
              <a:gd name="connsiteX6" fmla="*/ 101958 w 549196"/>
              <a:gd name="connsiteY6" fmla="*/ 518174 h 606185"/>
              <a:gd name="connsiteX7" fmla="*/ 26615 w 549196"/>
              <a:gd name="connsiteY7" fmla="*/ 527223 h 606185"/>
              <a:gd name="connsiteX8" fmla="*/ 4327 w 549196"/>
              <a:gd name="connsiteY8" fmla="*/ 517222 h 606185"/>
              <a:gd name="connsiteX9" fmla="*/ 2517 w 549196"/>
              <a:gd name="connsiteY9" fmla="*/ 492838 h 606185"/>
              <a:gd name="connsiteX10" fmla="*/ 59476 w 549196"/>
              <a:gd name="connsiteY10" fmla="*/ 379681 h 606185"/>
              <a:gd name="connsiteX11" fmla="*/ 67287 w 549196"/>
              <a:gd name="connsiteY11" fmla="*/ 364250 h 606185"/>
              <a:gd name="connsiteX12" fmla="*/ 70525 w 549196"/>
              <a:gd name="connsiteY12" fmla="*/ 369394 h 606185"/>
              <a:gd name="connsiteX13" fmla="*/ 120341 w 549196"/>
              <a:gd name="connsiteY13" fmla="*/ 402445 h 606185"/>
              <a:gd name="connsiteX14" fmla="*/ 137391 w 549196"/>
              <a:gd name="connsiteY14" fmla="*/ 410256 h 606185"/>
              <a:gd name="connsiteX15" fmla="*/ 149583 w 549196"/>
              <a:gd name="connsiteY15" fmla="*/ 423972 h 606185"/>
              <a:gd name="connsiteX16" fmla="*/ 196446 w 549196"/>
              <a:gd name="connsiteY16" fmla="*/ 461881 h 606185"/>
              <a:gd name="connsiteX17" fmla="*/ 218925 w 549196"/>
              <a:gd name="connsiteY17" fmla="*/ 465406 h 606185"/>
              <a:gd name="connsiteX18" fmla="*/ 482005 w 549196"/>
              <a:gd name="connsiteY18" fmla="*/ 364155 h 606185"/>
              <a:gd name="connsiteX19" fmla="*/ 489721 w 549196"/>
              <a:gd name="connsiteY19" fmla="*/ 379585 h 606185"/>
              <a:gd name="connsiteX20" fmla="*/ 546680 w 549196"/>
              <a:gd name="connsiteY20" fmla="*/ 492742 h 606185"/>
              <a:gd name="connsiteX21" fmla="*/ 544870 w 549196"/>
              <a:gd name="connsiteY21" fmla="*/ 517126 h 606185"/>
              <a:gd name="connsiteX22" fmla="*/ 522582 w 549196"/>
              <a:gd name="connsiteY22" fmla="*/ 527128 h 606185"/>
              <a:gd name="connsiteX23" fmla="*/ 447239 w 549196"/>
              <a:gd name="connsiteY23" fmla="*/ 518079 h 606185"/>
              <a:gd name="connsiteX24" fmla="*/ 412854 w 549196"/>
              <a:gd name="connsiteY24" fmla="*/ 592279 h 606185"/>
              <a:gd name="connsiteX25" fmla="*/ 391613 w 549196"/>
              <a:gd name="connsiteY25" fmla="*/ 606090 h 606185"/>
              <a:gd name="connsiteX26" fmla="*/ 391232 w 549196"/>
              <a:gd name="connsiteY26" fmla="*/ 606090 h 606185"/>
              <a:gd name="connsiteX27" fmla="*/ 369991 w 549196"/>
              <a:gd name="connsiteY27" fmla="*/ 592945 h 606185"/>
              <a:gd name="connsiteX28" fmla="*/ 303888 w 549196"/>
              <a:gd name="connsiteY28" fmla="*/ 461596 h 606185"/>
              <a:gd name="connsiteX29" fmla="*/ 330272 w 549196"/>
              <a:gd name="connsiteY29" fmla="*/ 465215 h 606185"/>
              <a:gd name="connsiteX30" fmla="*/ 352751 w 549196"/>
              <a:gd name="connsiteY30" fmla="*/ 461691 h 606185"/>
              <a:gd name="connsiteX31" fmla="*/ 399614 w 549196"/>
              <a:gd name="connsiteY31" fmla="*/ 423781 h 606185"/>
              <a:gd name="connsiteX32" fmla="*/ 411901 w 549196"/>
              <a:gd name="connsiteY32" fmla="*/ 410065 h 606185"/>
              <a:gd name="connsiteX33" fmla="*/ 428856 w 549196"/>
              <a:gd name="connsiteY33" fmla="*/ 402350 h 606185"/>
              <a:gd name="connsiteX34" fmla="*/ 478672 w 549196"/>
              <a:gd name="connsiteY34" fmla="*/ 369298 h 606185"/>
              <a:gd name="connsiteX35" fmla="*/ 481910 w 549196"/>
              <a:gd name="connsiteY35" fmla="*/ 364155 h 606185"/>
              <a:gd name="connsiteX36" fmla="*/ 345417 w 549196"/>
              <a:gd name="connsiteY36" fmla="*/ 439117 h 606185"/>
              <a:gd name="connsiteX37" fmla="*/ 381136 w 549196"/>
              <a:gd name="connsiteY37" fmla="*/ 408922 h 606185"/>
              <a:gd name="connsiteX38" fmla="*/ 397900 w 549196"/>
              <a:gd name="connsiteY38" fmla="*/ 390825 h 606185"/>
              <a:gd name="connsiteX39" fmla="*/ 420379 w 549196"/>
              <a:gd name="connsiteY39" fmla="*/ 380062 h 606185"/>
              <a:gd name="connsiteX40" fmla="*/ 459526 w 549196"/>
              <a:gd name="connsiteY40" fmla="*/ 355297 h 606185"/>
              <a:gd name="connsiteX41" fmla="*/ 470480 w 549196"/>
              <a:gd name="connsiteY41" fmla="*/ 310720 h 606185"/>
              <a:gd name="connsiteX42" fmla="*/ 473623 w 549196"/>
              <a:gd name="connsiteY42" fmla="*/ 285574 h 606185"/>
              <a:gd name="connsiteX43" fmla="*/ 485244 w 549196"/>
              <a:gd name="connsiteY43" fmla="*/ 264428 h 606185"/>
              <a:gd name="connsiteX44" fmla="*/ 502770 w 549196"/>
              <a:gd name="connsiteY44" fmla="*/ 220708 h 606185"/>
              <a:gd name="connsiteX45" fmla="*/ 485244 w 549196"/>
              <a:gd name="connsiteY45" fmla="*/ 177084 h 606185"/>
              <a:gd name="connsiteX46" fmla="*/ 473623 w 549196"/>
              <a:gd name="connsiteY46" fmla="*/ 155843 h 606185"/>
              <a:gd name="connsiteX47" fmla="*/ 470480 w 549196"/>
              <a:gd name="connsiteY47" fmla="*/ 130792 h 606185"/>
              <a:gd name="connsiteX48" fmla="*/ 459526 w 549196"/>
              <a:gd name="connsiteY48" fmla="*/ 86120 h 606185"/>
              <a:gd name="connsiteX49" fmla="*/ 420379 w 549196"/>
              <a:gd name="connsiteY49" fmla="*/ 61355 h 606185"/>
              <a:gd name="connsiteX50" fmla="*/ 397900 w 549196"/>
              <a:gd name="connsiteY50" fmla="*/ 50592 h 606185"/>
              <a:gd name="connsiteX51" fmla="*/ 381136 w 549196"/>
              <a:gd name="connsiteY51" fmla="*/ 32494 h 606185"/>
              <a:gd name="connsiteX52" fmla="*/ 345512 w 549196"/>
              <a:gd name="connsiteY52" fmla="*/ 2300 h 606185"/>
              <a:gd name="connsiteX53" fmla="*/ 300078 w 549196"/>
              <a:gd name="connsiteY53" fmla="*/ 5348 h 606185"/>
              <a:gd name="connsiteX54" fmla="*/ 274646 w 549196"/>
              <a:gd name="connsiteY54" fmla="*/ 10111 h 606185"/>
              <a:gd name="connsiteX55" fmla="*/ 249310 w 549196"/>
              <a:gd name="connsiteY55" fmla="*/ 5443 h 606185"/>
              <a:gd name="connsiteX56" fmla="*/ 219020 w 549196"/>
              <a:gd name="connsiteY56" fmla="*/ 14 h 606185"/>
              <a:gd name="connsiteX57" fmla="*/ 203971 w 549196"/>
              <a:gd name="connsiteY57" fmla="*/ 2300 h 606185"/>
              <a:gd name="connsiteX58" fmla="*/ 168347 w 549196"/>
              <a:gd name="connsiteY58" fmla="*/ 32494 h 606185"/>
              <a:gd name="connsiteX59" fmla="*/ 151583 w 549196"/>
              <a:gd name="connsiteY59" fmla="*/ 50592 h 606185"/>
              <a:gd name="connsiteX60" fmla="*/ 129104 w 549196"/>
              <a:gd name="connsiteY60" fmla="*/ 61355 h 606185"/>
              <a:gd name="connsiteX61" fmla="*/ 89956 w 549196"/>
              <a:gd name="connsiteY61" fmla="*/ 86120 h 606185"/>
              <a:gd name="connsiteX62" fmla="*/ 79003 w 549196"/>
              <a:gd name="connsiteY62" fmla="*/ 130697 h 606185"/>
              <a:gd name="connsiteX63" fmla="*/ 75859 w 549196"/>
              <a:gd name="connsiteY63" fmla="*/ 155938 h 606185"/>
              <a:gd name="connsiteX64" fmla="*/ 64239 w 549196"/>
              <a:gd name="connsiteY64" fmla="*/ 177179 h 606185"/>
              <a:gd name="connsiteX65" fmla="*/ 46713 w 549196"/>
              <a:gd name="connsiteY65" fmla="*/ 220804 h 606185"/>
              <a:gd name="connsiteX66" fmla="*/ 64239 w 549196"/>
              <a:gd name="connsiteY66" fmla="*/ 264523 h 606185"/>
              <a:gd name="connsiteX67" fmla="*/ 75859 w 549196"/>
              <a:gd name="connsiteY67" fmla="*/ 285669 h 606185"/>
              <a:gd name="connsiteX68" fmla="*/ 79003 w 549196"/>
              <a:gd name="connsiteY68" fmla="*/ 310815 h 606185"/>
              <a:gd name="connsiteX69" fmla="*/ 89956 w 549196"/>
              <a:gd name="connsiteY69" fmla="*/ 355392 h 606185"/>
              <a:gd name="connsiteX70" fmla="*/ 129009 w 549196"/>
              <a:gd name="connsiteY70" fmla="*/ 380157 h 606185"/>
              <a:gd name="connsiteX71" fmla="*/ 151583 w 549196"/>
              <a:gd name="connsiteY71" fmla="*/ 390920 h 606185"/>
              <a:gd name="connsiteX72" fmla="*/ 168347 w 549196"/>
              <a:gd name="connsiteY72" fmla="*/ 409018 h 606185"/>
              <a:gd name="connsiteX73" fmla="*/ 203971 w 549196"/>
              <a:gd name="connsiteY73" fmla="*/ 439117 h 606185"/>
              <a:gd name="connsiteX74" fmla="*/ 249310 w 549196"/>
              <a:gd name="connsiteY74" fmla="*/ 436069 h 606185"/>
              <a:gd name="connsiteX75" fmla="*/ 274741 w 549196"/>
              <a:gd name="connsiteY75" fmla="*/ 431306 h 606185"/>
              <a:gd name="connsiteX76" fmla="*/ 300078 w 549196"/>
              <a:gd name="connsiteY76" fmla="*/ 435973 h 606185"/>
              <a:gd name="connsiteX77" fmla="*/ 345512 w 549196"/>
              <a:gd name="connsiteY77" fmla="*/ 439021 h 606185"/>
              <a:gd name="connsiteX78" fmla="*/ 274646 w 549196"/>
              <a:gd name="connsiteY78" fmla="*/ 94978 h 606185"/>
              <a:gd name="connsiteX79" fmla="*/ 399519 w 549196"/>
              <a:gd name="connsiteY79" fmla="*/ 220708 h 606185"/>
              <a:gd name="connsiteX80" fmla="*/ 274646 w 549196"/>
              <a:gd name="connsiteY80" fmla="*/ 346438 h 606185"/>
              <a:gd name="connsiteX81" fmla="*/ 149773 w 549196"/>
              <a:gd name="connsiteY81" fmla="*/ 220708 h 606185"/>
              <a:gd name="connsiteX82" fmla="*/ 274646 w 549196"/>
              <a:gd name="connsiteY82" fmla="*/ 94978 h 606185"/>
              <a:gd name="connsiteX83" fmla="*/ 173586 w 549196"/>
              <a:gd name="connsiteY83" fmla="*/ 220708 h 606185"/>
              <a:gd name="connsiteX84" fmla="*/ 274646 w 549196"/>
              <a:gd name="connsiteY84" fmla="*/ 118791 h 606185"/>
              <a:gd name="connsiteX85" fmla="*/ 375706 w 549196"/>
              <a:gd name="connsiteY85" fmla="*/ 220708 h 606185"/>
              <a:gd name="connsiteX86" fmla="*/ 274646 w 549196"/>
              <a:gd name="connsiteY86" fmla="*/ 322626 h 606185"/>
              <a:gd name="connsiteX87" fmla="*/ 173586 w 549196"/>
              <a:gd name="connsiteY87" fmla="*/ 220708 h 606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549196" h="606185">
                <a:moveTo>
                  <a:pt x="218925" y="465310"/>
                </a:moveTo>
                <a:cubicBezTo>
                  <a:pt x="228259" y="465310"/>
                  <a:pt x="237118" y="463691"/>
                  <a:pt x="245309" y="461691"/>
                </a:cubicBezTo>
                <a:lnTo>
                  <a:pt x="179206" y="593041"/>
                </a:lnTo>
                <a:cubicBezTo>
                  <a:pt x="175205" y="601042"/>
                  <a:pt x="166918" y="606185"/>
                  <a:pt x="157965" y="606185"/>
                </a:cubicBezTo>
                <a:lnTo>
                  <a:pt x="157584" y="606185"/>
                </a:lnTo>
                <a:cubicBezTo>
                  <a:pt x="148440" y="605995"/>
                  <a:pt x="140153" y="600661"/>
                  <a:pt x="136343" y="592374"/>
                </a:cubicBezTo>
                <a:lnTo>
                  <a:pt x="101958" y="518174"/>
                </a:lnTo>
                <a:lnTo>
                  <a:pt x="26615" y="527223"/>
                </a:lnTo>
                <a:cubicBezTo>
                  <a:pt x="17852" y="528271"/>
                  <a:pt x="9375" y="524461"/>
                  <a:pt x="4327" y="517222"/>
                </a:cubicBezTo>
                <a:cubicBezTo>
                  <a:pt x="-722" y="509983"/>
                  <a:pt x="-1388" y="500648"/>
                  <a:pt x="2517" y="492838"/>
                </a:cubicBezTo>
                <a:lnTo>
                  <a:pt x="59476" y="379681"/>
                </a:lnTo>
                <a:lnTo>
                  <a:pt x="67287" y="364250"/>
                </a:lnTo>
                <a:cubicBezTo>
                  <a:pt x="68335" y="365965"/>
                  <a:pt x="69287" y="367679"/>
                  <a:pt x="70525" y="369394"/>
                </a:cubicBezTo>
                <a:cubicBezTo>
                  <a:pt x="84241" y="388444"/>
                  <a:pt x="105101" y="396540"/>
                  <a:pt x="120341" y="402445"/>
                </a:cubicBezTo>
                <a:cubicBezTo>
                  <a:pt x="127104" y="405017"/>
                  <a:pt x="133962" y="407779"/>
                  <a:pt x="137391" y="410256"/>
                </a:cubicBezTo>
                <a:cubicBezTo>
                  <a:pt x="140629" y="412637"/>
                  <a:pt x="145392" y="418638"/>
                  <a:pt x="149583" y="423972"/>
                </a:cubicBezTo>
                <a:cubicBezTo>
                  <a:pt x="159870" y="436831"/>
                  <a:pt x="173872" y="454547"/>
                  <a:pt x="196446" y="461881"/>
                </a:cubicBezTo>
                <a:cubicBezTo>
                  <a:pt x="204161" y="464453"/>
                  <a:pt x="211686" y="465406"/>
                  <a:pt x="218925" y="465406"/>
                </a:cubicBezTo>
                <a:close/>
                <a:moveTo>
                  <a:pt x="482005" y="364155"/>
                </a:moveTo>
                <a:lnTo>
                  <a:pt x="489721" y="379585"/>
                </a:lnTo>
                <a:lnTo>
                  <a:pt x="546680" y="492742"/>
                </a:lnTo>
                <a:cubicBezTo>
                  <a:pt x="550585" y="500553"/>
                  <a:pt x="549919" y="509983"/>
                  <a:pt x="544870" y="517126"/>
                </a:cubicBezTo>
                <a:cubicBezTo>
                  <a:pt x="539822" y="524270"/>
                  <a:pt x="531250" y="528175"/>
                  <a:pt x="522582" y="527128"/>
                </a:cubicBezTo>
                <a:lnTo>
                  <a:pt x="447239" y="518079"/>
                </a:lnTo>
                <a:lnTo>
                  <a:pt x="412854" y="592279"/>
                </a:lnTo>
                <a:cubicBezTo>
                  <a:pt x="409044" y="600565"/>
                  <a:pt x="400757" y="605899"/>
                  <a:pt x="391613" y="606090"/>
                </a:cubicBezTo>
                <a:lnTo>
                  <a:pt x="391232" y="606090"/>
                </a:lnTo>
                <a:cubicBezTo>
                  <a:pt x="382279" y="606090"/>
                  <a:pt x="373992" y="601042"/>
                  <a:pt x="369991" y="592945"/>
                </a:cubicBezTo>
                <a:lnTo>
                  <a:pt x="303888" y="461596"/>
                </a:lnTo>
                <a:cubicBezTo>
                  <a:pt x="312079" y="463596"/>
                  <a:pt x="320938" y="465215"/>
                  <a:pt x="330272" y="465215"/>
                </a:cubicBezTo>
                <a:cubicBezTo>
                  <a:pt x="338273" y="465215"/>
                  <a:pt x="345607" y="464072"/>
                  <a:pt x="352751" y="461691"/>
                </a:cubicBezTo>
                <a:cubicBezTo>
                  <a:pt x="375325" y="454261"/>
                  <a:pt x="389327" y="436640"/>
                  <a:pt x="399614" y="423781"/>
                </a:cubicBezTo>
                <a:cubicBezTo>
                  <a:pt x="403996" y="418257"/>
                  <a:pt x="408663" y="412447"/>
                  <a:pt x="411901" y="410065"/>
                </a:cubicBezTo>
                <a:cubicBezTo>
                  <a:pt x="415235" y="407589"/>
                  <a:pt x="422188" y="404922"/>
                  <a:pt x="428856" y="402350"/>
                </a:cubicBezTo>
                <a:cubicBezTo>
                  <a:pt x="444096" y="396445"/>
                  <a:pt x="464956" y="388348"/>
                  <a:pt x="478672" y="369298"/>
                </a:cubicBezTo>
                <a:cubicBezTo>
                  <a:pt x="479910" y="367584"/>
                  <a:pt x="480862" y="365869"/>
                  <a:pt x="481910" y="364155"/>
                </a:cubicBezTo>
                <a:close/>
                <a:moveTo>
                  <a:pt x="345417" y="439117"/>
                </a:moveTo>
                <a:cubicBezTo>
                  <a:pt x="361228" y="433973"/>
                  <a:pt x="371801" y="420638"/>
                  <a:pt x="381136" y="408922"/>
                </a:cubicBezTo>
                <a:cubicBezTo>
                  <a:pt x="386755" y="401874"/>
                  <a:pt x="392089" y="395111"/>
                  <a:pt x="397900" y="390825"/>
                </a:cubicBezTo>
                <a:cubicBezTo>
                  <a:pt x="403805" y="386539"/>
                  <a:pt x="411806" y="383395"/>
                  <a:pt x="420379" y="380062"/>
                </a:cubicBezTo>
                <a:cubicBezTo>
                  <a:pt x="434285" y="374632"/>
                  <a:pt x="449906" y="368632"/>
                  <a:pt x="459526" y="355297"/>
                </a:cubicBezTo>
                <a:cubicBezTo>
                  <a:pt x="468956" y="342152"/>
                  <a:pt x="469718" y="326150"/>
                  <a:pt x="470480" y="310720"/>
                </a:cubicBezTo>
                <a:cubicBezTo>
                  <a:pt x="470956" y="301385"/>
                  <a:pt x="471337" y="292717"/>
                  <a:pt x="473623" y="285574"/>
                </a:cubicBezTo>
                <a:cubicBezTo>
                  <a:pt x="475719" y="278906"/>
                  <a:pt x="480386" y="271858"/>
                  <a:pt x="485244" y="264428"/>
                </a:cubicBezTo>
                <a:cubicBezTo>
                  <a:pt x="493435" y="251855"/>
                  <a:pt x="502770" y="237663"/>
                  <a:pt x="502770" y="220708"/>
                </a:cubicBezTo>
                <a:cubicBezTo>
                  <a:pt x="502770" y="203754"/>
                  <a:pt x="493435" y="189562"/>
                  <a:pt x="485244" y="177084"/>
                </a:cubicBezTo>
                <a:cubicBezTo>
                  <a:pt x="480386" y="169559"/>
                  <a:pt x="475719" y="162511"/>
                  <a:pt x="473623" y="155843"/>
                </a:cubicBezTo>
                <a:cubicBezTo>
                  <a:pt x="471337" y="148699"/>
                  <a:pt x="470956" y="140032"/>
                  <a:pt x="470480" y="130792"/>
                </a:cubicBezTo>
                <a:cubicBezTo>
                  <a:pt x="469718" y="115267"/>
                  <a:pt x="468956" y="99265"/>
                  <a:pt x="459526" y="86120"/>
                </a:cubicBezTo>
                <a:cubicBezTo>
                  <a:pt x="449906" y="72785"/>
                  <a:pt x="434285" y="66689"/>
                  <a:pt x="420379" y="61355"/>
                </a:cubicBezTo>
                <a:cubicBezTo>
                  <a:pt x="411806" y="58021"/>
                  <a:pt x="403710" y="54878"/>
                  <a:pt x="397900" y="50592"/>
                </a:cubicBezTo>
                <a:cubicBezTo>
                  <a:pt x="392089" y="46306"/>
                  <a:pt x="386755" y="39638"/>
                  <a:pt x="381136" y="32494"/>
                </a:cubicBezTo>
                <a:cubicBezTo>
                  <a:pt x="371801" y="20779"/>
                  <a:pt x="361324" y="7539"/>
                  <a:pt x="345512" y="2300"/>
                </a:cubicBezTo>
                <a:cubicBezTo>
                  <a:pt x="330367" y="-2653"/>
                  <a:pt x="314937" y="1348"/>
                  <a:pt x="300078" y="5348"/>
                </a:cubicBezTo>
                <a:cubicBezTo>
                  <a:pt x="290934" y="7825"/>
                  <a:pt x="282457" y="10111"/>
                  <a:pt x="274646" y="10111"/>
                </a:cubicBezTo>
                <a:cubicBezTo>
                  <a:pt x="266836" y="10111"/>
                  <a:pt x="258358" y="7825"/>
                  <a:pt x="249310" y="5443"/>
                </a:cubicBezTo>
                <a:cubicBezTo>
                  <a:pt x="239404" y="2776"/>
                  <a:pt x="229212" y="14"/>
                  <a:pt x="219020" y="14"/>
                </a:cubicBezTo>
                <a:cubicBezTo>
                  <a:pt x="213972" y="14"/>
                  <a:pt x="208924" y="681"/>
                  <a:pt x="203971" y="2300"/>
                </a:cubicBezTo>
                <a:cubicBezTo>
                  <a:pt x="188159" y="7539"/>
                  <a:pt x="177586" y="20779"/>
                  <a:pt x="168347" y="32494"/>
                </a:cubicBezTo>
                <a:cubicBezTo>
                  <a:pt x="162727" y="39543"/>
                  <a:pt x="157393" y="46306"/>
                  <a:pt x="151583" y="50592"/>
                </a:cubicBezTo>
                <a:cubicBezTo>
                  <a:pt x="145678" y="54973"/>
                  <a:pt x="137581" y="58021"/>
                  <a:pt x="129104" y="61355"/>
                </a:cubicBezTo>
                <a:cubicBezTo>
                  <a:pt x="115293" y="66689"/>
                  <a:pt x="99577" y="72785"/>
                  <a:pt x="89956" y="86120"/>
                </a:cubicBezTo>
                <a:cubicBezTo>
                  <a:pt x="80527" y="99265"/>
                  <a:pt x="79765" y="115267"/>
                  <a:pt x="79003" y="130697"/>
                </a:cubicBezTo>
                <a:cubicBezTo>
                  <a:pt x="78526" y="140032"/>
                  <a:pt x="78145" y="148795"/>
                  <a:pt x="75859" y="155938"/>
                </a:cubicBezTo>
                <a:cubicBezTo>
                  <a:pt x="73764" y="162606"/>
                  <a:pt x="69097" y="169654"/>
                  <a:pt x="64239" y="177179"/>
                </a:cubicBezTo>
                <a:cubicBezTo>
                  <a:pt x="56047" y="189752"/>
                  <a:pt x="46713" y="203944"/>
                  <a:pt x="46713" y="220804"/>
                </a:cubicBezTo>
                <a:cubicBezTo>
                  <a:pt x="46713" y="237663"/>
                  <a:pt x="56047" y="251950"/>
                  <a:pt x="64239" y="264523"/>
                </a:cubicBezTo>
                <a:cubicBezTo>
                  <a:pt x="69097" y="272048"/>
                  <a:pt x="73764" y="279097"/>
                  <a:pt x="75859" y="285669"/>
                </a:cubicBezTo>
                <a:cubicBezTo>
                  <a:pt x="78145" y="292813"/>
                  <a:pt x="78622" y="301576"/>
                  <a:pt x="79003" y="310815"/>
                </a:cubicBezTo>
                <a:cubicBezTo>
                  <a:pt x="79765" y="326245"/>
                  <a:pt x="80527" y="342247"/>
                  <a:pt x="89956" y="355392"/>
                </a:cubicBezTo>
                <a:cubicBezTo>
                  <a:pt x="99481" y="368727"/>
                  <a:pt x="115198" y="374823"/>
                  <a:pt x="129009" y="380157"/>
                </a:cubicBezTo>
                <a:cubicBezTo>
                  <a:pt x="137581" y="383491"/>
                  <a:pt x="145678" y="386634"/>
                  <a:pt x="151583" y="390920"/>
                </a:cubicBezTo>
                <a:cubicBezTo>
                  <a:pt x="157393" y="395206"/>
                  <a:pt x="162727" y="401874"/>
                  <a:pt x="168347" y="409018"/>
                </a:cubicBezTo>
                <a:cubicBezTo>
                  <a:pt x="177682" y="420733"/>
                  <a:pt x="188159" y="433973"/>
                  <a:pt x="203971" y="439117"/>
                </a:cubicBezTo>
                <a:cubicBezTo>
                  <a:pt x="219211" y="444165"/>
                  <a:pt x="234546" y="440069"/>
                  <a:pt x="249310" y="436069"/>
                </a:cubicBezTo>
                <a:cubicBezTo>
                  <a:pt x="258454" y="433592"/>
                  <a:pt x="267026" y="431306"/>
                  <a:pt x="274741" y="431306"/>
                </a:cubicBezTo>
                <a:cubicBezTo>
                  <a:pt x="282457" y="431306"/>
                  <a:pt x="291029" y="433592"/>
                  <a:pt x="300078" y="435973"/>
                </a:cubicBezTo>
                <a:cubicBezTo>
                  <a:pt x="315223" y="439974"/>
                  <a:pt x="331891" y="443498"/>
                  <a:pt x="345512" y="439021"/>
                </a:cubicBezTo>
                <a:close/>
                <a:moveTo>
                  <a:pt x="274646" y="94978"/>
                </a:moveTo>
                <a:cubicBezTo>
                  <a:pt x="343512" y="94978"/>
                  <a:pt x="399519" y="151366"/>
                  <a:pt x="399519" y="220708"/>
                </a:cubicBezTo>
                <a:cubicBezTo>
                  <a:pt x="399519" y="290050"/>
                  <a:pt x="343512" y="346438"/>
                  <a:pt x="274646" y="346438"/>
                </a:cubicBezTo>
                <a:cubicBezTo>
                  <a:pt x="205780" y="346438"/>
                  <a:pt x="149773" y="290050"/>
                  <a:pt x="149773" y="220708"/>
                </a:cubicBezTo>
                <a:cubicBezTo>
                  <a:pt x="149773" y="151366"/>
                  <a:pt x="205780" y="94978"/>
                  <a:pt x="274646" y="94978"/>
                </a:cubicBezTo>
                <a:close/>
                <a:moveTo>
                  <a:pt x="173586" y="220708"/>
                </a:moveTo>
                <a:cubicBezTo>
                  <a:pt x="173586" y="164511"/>
                  <a:pt x="218925" y="118791"/>
                  <a:pt x="274646" y="118791"/>
                </a:cubicBezTo>
                <a:cubicBezTo>
                  <a:pt x="330367" y="118791"/>
                  <a:pt x="375706" y="164511"/>
                  <a:pt x="375706" y="220708"/>
                </a:cubicBezTo>
                <a:cubicBezTo>
                  <a:pt x="375706" y="276906"/>
                  <a:pt x="330367" y="322626"/>
                  <a:pt x="274646" y="322626"/>
                </a:cubicBezTo>
                <a:cubicBezTo>
                  <a:pt x="218925" y="322626"/>
                  <a:pt x="173586" y="276906"/>
                  <a:pt x="173586" y="220708"/>
                </a:cubicBezTo>
                <a:close/>
              </a:path>
            </a:pathLst>
          </a:custGeom>
          <a:solidFill>
            <a:srgbClr val="404040"/>
          </a:solidFill>
          <a:ln w="9525" cap="flat">
            <a:noFill/>
            <a:prstDash val="solid"/>
            <a:miter/>
          </a:ln>
        </p:spPr>
        <p:txBody>
          <a:bodyPr rtlCol="0" anchor="ctr"/>
          <a:lstStyle/>
          <a:p>
            <a:endParaRPr lang="en-US"/>
          </a:p>
        </p:txBody>
      </p:sp>
      <p:sp>
        <p:nvSpPr>
          <p:cNvPr id="36" name="Graphic 24">
            <a:extLst>
              <a:ext uri="{FF2B5EF4-FFF2-40B4-BE49-F238E27FC236}">
                <a16:creationId xmlns:a16="http://schemas.microsoft.com/office/drawing/2014/main" id="{D9E3B215-4323-22E6-F776-4F33ACA286D2}"/>
              </a:ext>
              <a:ext uri="{C183D7F6-B498-43B3-948B-1728B52AA6E4}">
                <adec:decorative xmlns:adec="http://schemas.microsoft.com/office/drawing/2017/decorative" val="1"/>
              </a:ext>
            </a:extLst>
          </p:cNvPr>
          <p:cNvSpPr/>
          <p:nvPr/>
        </p:nvSpPr>
        <p:spPr>
          <a:xfrm>
            <a:off x="4168241" y="2544635"/>
            <a:ext cx="582221" cy="496947"/>
          </a:xfrm>
          <a:custGeom>
            <a:avLst/>
            <a:gdLst>
              <a:gd name="connsiteX0" fmla="*/ 1171575 w 1171575"/>
              <a:gd name="connsiteY0" fmla="*/ 261128 h 999982"/>
              <a:gd name="connsiteX1" fmla="*/ 1148525 w 1171575"/>
              <a:gd name="connsiteY1" fmla="*/ 295513 h 999982"/>
              <a:gd name="connsiteX2" fmla="*/ 1026414 w 1171575"/>
              <a:gd name="connsiteY2" fmla="*/ 345329 h 999982"/>
              <a:gd name="connsiteX3" fmla="*/ 1026414 w 1171575"/>
              <a:gd name="connsiteY3" fmla="*/ 655653 h 999982"/>
              <a:gd name="connsiteX4" fmla="*/ 1017080 w 1171575"/>
              <a:gd name="connsiteY4" fmla="*/ 674608 h 999982"/>
              <a:gd name="connsiteX5" fmla="*/ 948309 w 1171575"/>
              <a:gd name="connsiteY5" fmla="*/ 721185 h 999982"/>
              <a:gd name="connsiteX6" fmla="*/ 936117 w 1171575"/>
              <a:gd name="connsiteY6" fmla="*/ 724519 h 999982"/>
              <a:gd name="connsiteX7" fmla="*/ 915638 w 1171575"/>
              <a:gd name="connsiteY7" fmla="*/ 712899 h 999982"/>
              <a:gd name="connsiteX8" fmla="*/ 923925 w 1171575"/>
              <a:gd name="connsiteY8" fmla="*/ 680228 h 999982"/>
              <a:gd name="connsiteX9" fmla="*/ 978789 w 1171575"/>
              <a:gd name="connsiteY9" fmla="*/ 643747 h 999982"/>
              <a:gd name="connsiteX10" fmla="*/ 978789 w 1171575"/>
              <a:gd name="connsiteY10" fmla="*/ 364760 h 999982"/>
              <a:gd name="connsiteX11" fmla="*/ 945166 w 1171575"/>
              <a:gd name="connsiteY11" fmla="*/ 378476 h 999982"/>
              <a:gd name="connsiteX12" fmla="*/ 914114 w 1171575"/>
              <a:gd name="connsiteY12" fmla="*/ 365427 h 999982"/>
              <a:gd name="connsiteX13" fmla="*/ 927163 w 1171575"/>
              <a:gd name="connsiteY13" fmla="*/ 334375 h 999982"/>
              <a:gd name="connsiteX14" fmla="*/ 1106710 w 1171575"/>
              <a:gd name="connsiteY14" fmla="*/ 261033 h 999982"/>
              <a:gd name="connsiteX15" fmla="*/ 585788 w 1171575"/>
              <a:gd name="connsiteY15" fmla="*/ 48435 h 999982"/>
              <a:gd name="connsiteX16" fmla="*/ 64770 w 1171575"/>
              <a:gd name="connsiteY16" fmla="*/ 261128 h 999982"/>
              <a:gd name="connsiteX17" fmla="*/ 585788 w 1171575"/>
              <a:gd name="connsiteY17" fmla="*/ 473821 h 999982"/>
              <a:gd name="connsiteX18" fmla="*/ 751999 w 1171575"/>
              <a:gd name="connsiteY18" fmla="*/ 406003 h 999982"/>
              <a:gd name="connsiteX19" fmla="*/ 783050 w 1171575"/>
              <a:gd name="connsiteY19" fmla="*/ 419052 h 999982"/>
              <a:gd name="connsiteX20" fmla="*/ 770001 w 1171575"/>
              <a:gd name="connsiteY20" fmla="*/ 450104 h 999982"/>
              <a:gd name="connsiteX21" fmla="*/ 599599 w 1171575"/>
              <a:gd name="connsiteY21" fmla="*/ 519636 h 999982"/>
              <a:gd name="connsiteX22" fmla="*/ 585788 w 1171575"/>
              <a:gd name="connsiteY22" fmla="*/ 522399 h 999982"/>
              <a:gd name="connsiteX23" fmla="*/ 571976 w 1171575"/>
              <a:gd name="connsiteY23" fmla="*/ 519636 h 999982"/>
              <a:gd name="connsiteX24" fmla="*/ 192691 w 1171575"/>
              <a:gd name="connsiteY24" fmla="*/ 364855 h 999982"/>
              <a:gd name="connsiteX25" fmla="*/ 192691 w 1171575"/>
              <a:gd name="connsiteY25" fmla="*/ 643842 h 999982"/>
              <a:gd name="connsiteX26" fmla="*/ 754856 w 1171575"/>
              <a:gd name="connsiteY26" fmla="*/ 751665 h 999982"/>
              <a:gd name="connsiteX27" fmla="*/ 784003 w 1171575"/>
              <a:gd name="connsiteY27" fmla="*/ 768525 h 999982"/>
              <a:gd name="connsiteX28" fmla="*/ 767144 w 1171575"/>
              <a:gd name="connsiteY28" fmla="*/ 797671 h 999982"/>
              <a:gd name="connsiteX29" fmla="*/ 584645 w 1171575"/>
              <a:gd name="connsiteY29" fmla="*/ 821579 h 999982"/>
              <a:gd name="connsiteX30" fmla="*/ 154496 w 1171575"/>
              <a:gd name="connsiteY30" fmla="*/ 674608 h 999982"/>
              <a:gd name="connsiteX31" fmla="*/ 145161 w 1171575"/>
              <a:gd name="connsiteY31" fmla="*/ 655653 h 999982"/>
              <a:gd name="connsiteX32" fmla="*/ 145161 w 1171575"/>
              <a:gd name="connsiteY32" fmla="*/ 345329 h 999982"/>
              <a:gd name="connsiteX33" fmla="*/ 23051 w 1171575"/>
              <a:gd name="connsiteY33" fmla="*/ 295513 h 999982"/>
              <a:gd name="connsiteX34" fmla="*/ 0 w 1171575"/>
              <a:gd name="connsiteY34" fmla="*/ 261128 h 999982"/>
              <a:gd name="connsiteX35" fmla="*/ 22955 w 1171575"/>
              <a:gd name="connsiteY35" fmla="*/ 226743 h 999982"/>
              <a:gd name="connsiteX36" fmla="*/ 571976 w 1171575"/>
              <a:gd name="connsiteY36" fmla="*/ 2715 h 999982"/>
              <a:gd name="connsiteX37" fmla="*/ 599599 w 1171575"/>
              <a:gd name="connsiteY37" fmla="*/ 2715 h 999982"/>
              <a:gd name="connsiteX38" fmla="*/ 1148525 w 1171575"/>
              <a:gd name="connsiteY38" fmla="*/ 226838 h 999982"/>
              <a:gd name="connsiteX39" fmla="*/ 1171575 w 1171575"/>
              <a:gd name="connsiteY39" fmla="*/ 261223 h 999982"/>
              <a:gd name="connsiteX40" fmla="*/ 884682 w 1171575"/>
              <a:gd name="connsiteY40" fmla="*/ 809196 h 999982"/>
              <a:gd name="connsiteX41" fmla="*/ 884682 w 1171575"/>
              <a:gd name="connsiteY41" fmla="*/ 387144 h 999982"/>
              <a:gd name="connsiteX42" fmla="*/ 870776 w 1171575"/>
              <a:gd name="connsiteY42" fmla="*/ 365522 h 999982"/>
              <a:gd name="connsiteX43" fmla="*/ 595694 w 1171575"/>
              <a:gd name="connsiteY43" fmla="*/ 239411 h 999982"/>
              <a:gd name="connsiteX44" fmla="*/ 564166 w 1171575"/>
              <a:gd name="connsiteY44" fmla="*/ 251127 h 999982"/>
              <a:gd name="connsiteX45" fmla="*/ 575882 w 1171575"/>
              <a:gd name="connsiteY45" fmla="*/ 282654 h 999982"/>
              <a:gd name="connsiteX46" fmla="*/ 837152 w 1171575"/>
              <a:gd name="connsiteY46" fmla="*/ 402384 h 999982"/>
              <a:gd name="connsiteX47" fmla="*/ 837152 w 1171575"/>
              <a:gd name="connsiteY47" fmla="*/ 809482 h 999982"/>
              <a:gd name="connsiteX48" fmla="*/ 795623 w 1171575"/>
              <a:gd name="connsiteY48" fmla="*/ 856821 h 999982"/>
              <a:gd name="connsiteX49" fmla="*/ 795623 w 1171575"/>
              <a:gd name="connsiteY49" fmla="*/ 951976 h 999982"/>
              <a:gd name="connsiteX50" fmla="*/ 843629 w 1171575"/>
              <a:gd name="connsiteY50" fmla="*/ 999982 h 999982"/>
              <a:gd name="connsiteX51" fmla="*/ 881634 w 1171575"/>
              <a:gd name="connsiteY51" fmla="*/ 999982 h 999982"/>
              <a:gd name="connsiteX52" fmla="*/ 929640 w 1171575"/>
              <a:gd name="connsiteY52" fmla="*/ 951976 h 999982"/>
              <a:gd name="connsiteX53" fmla="*/ 929640 w 1171575"/>
              <a:gd name="connsiteY53" fmla="*/ 856821 h 999982"/>
              <a:gd name="connsiteX54" fmla="*/ 884777 w 1171575"/>
              <a:gd name="connsiteY54" fmla="*/ 809101 h 999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171575" h="999982">
                <a:moveTo>
                  <a:pt x="1171575" y="261128"/>
                </a:moveTo>
                <a:cubicBezTo>
                  <a:pt x="1171575" y="276273"/>
                  <a:pt x="1162526" y="289798"/>
                  <a:pt x="1148525" y="295513"/>
                </a:cubicBezTo>
                <a:lnTo>
                  <a:pt x="1026414" y="345329"/>
                </a:lnTo>
                <a:lnTo>
                  <a:pt x="1026414" y="655653"/>
                </a:lnTo>
                <a:cubicBezTo>
                  <a:pt x="1026414" y="663083"/>
                  <a:pt x="1022985" y="670036"/>
                  <a:pt x="1017080" y="674608"/>
                </a:cubicBezTo>
                <a:cubicBezTo>
                  <a:pt x="995077" y="691467"/>
                  <a:pt x="971931" y="707088"/>
                  <a:pt x="948309" y="721185"/>
                </a:cubicBezTo>
                <a:cubicBezTo>
                  <a:pt x="944499" y="723471"/>
                  <a:pt x="940308" y="724519"/>
                  <a:pt x="936117" y="724519"/>
                </a:cubicBezTo>
                <a:cubicBezTo>
                  <a:pt x="928021" y="724519"/>
                  <a:pt x="920115" y="720423"/>
                  <a:pt x="915638" y="712899"/>
                </a:cubicBezTo>
                <a:cubicBezTo>
                  <a:pt x="908876" y="701564"/>
                  <a:pt x="912590" y="686991"/>
                  <a:pt x="923925" y="680228"/>
                </a:cubicBezTo>
                <a:cubicBezTo>
                  <a:pt x="942689" y="669084"/>
                  <a:pt x="961073" y="656796"/>
                  <a:pt x="978789" y="643747"/>
                </a:cubicBezTo>
                <a:lnTo>
                  <a:pt x="978789" y="364760"/>
                </a:lnTo>
                <a:lnTo>
                  <a:pt x="945166" y="378476"/>
                </a:lnTo>
                <a:cubicBezTo>
                  <a:pt x="932974" y="383429"/>
                  <a:pt x="919067" y="377619"/>
                  <a:pt x="914114" y="365427"/>
                </a:cubicBezTo>
                <a:cubicBezTo>
                  <a:pt x="909161" y="353235"/>
                  <a:pt x="914972" y="339328"/>
                  <a:pt x="927163" y="334375"/>
                </a:cubicBezTo>
                <a:lnTo>
                  <a:pt x="1106710" y="261033"/>
                </a:lnTo>
                <a:lnTo>
                  <a:pt x="585788" y="48435"/>
                </a:lnTo>
                <a:lnTo>
                  <a:pt x="64770" y="261128"/>
                </a:lnTo>
                <a:lnTo>
                  <a:pt x="585788" y="473821"/>
                </a:lnTo>
                <a:lnTo>
                  <a:pt x="751999" y="406003"/>
                </a:lnTo>
                <a:cubicBezTo>
                  <a:pt x="764096" y="401050"/>
                  <a:pt x="778097" y="406860"/>
                  <a:pt x="783050" y="419052"/>
                </a:cubicBezTo>
                <a:cubicBezTo>
                  <a:pt x="788003" y="431244"/>
                  <a:pt x="782193" y="445151"/>
                  <a:pt x="770001" y="450104"/>
                </a:cubicBezTo>
                <a:lnTo>
                  <a:pt x="599599" y="519636"/>
                </a:lnTo>
                <a:cubicBezTo>
                  <a:pt x="595122" y="521446"/>
                  <a:pt x="590455" y="522399"/>
                  <a:pt x="585788" y="522399"/>
                </a:cubicBezTo>
                <a:cubicBezTo>
                  <a:pt x="581120" y="522399"/>
                  <a:pt x="576453" y="521446"/>
                  <a:pt x="571976" y="519636"/>
                </a:cubicBezTo>
                <a:lnTo>
                  <a:pt x="192691" y="364855"/>
                </a:lnTo>
                <a:lnTo>
                  <a:pt x="192691" y="643842"/>
                </a:lnTo>
                <a:cubicBezTo>
                  <a:pt x="355568" y="764143"/>
                  <a:pt x="559689" y="803481"/>
                  <a:pt x="754856" y="751665"/>
                </a:cubicBezTo>
                <a:cubicBezTo>
                  <a:pt x="767525" y="748236"/>
                  <a:pt x="780574" y="755856"/>
                  <a:pt x="784003" y="768525"/>
                </a:cubicBezTo>
                <a:cubicBezTo>
                  <a:pt x="787337" y="781193"/>
                  <a:pt x="779812" y="794242"/>
                  <a:pt x="767144" y="797671"/>
                </a:cubicBezTo>
                <a:cubicBezTo>
                  <a:pt x="706660" y="813768"/>
                  <a:pt x="645414" y="821579"/>
                  <a:pt x="584645" y="821579"/>
                </a:cubicBezTo>
                <a:cubicBezTo>
                  <a:pt x="431101" y="821579"/>
                  <a:pt x="280702" y="771192"/>
                  <a:pt x="154496" y="674608"/>
                </a:cubicBezTo>
                <a:cubicBezTo>
                  <a:pt x="148590" y="670131"/>
                  <a:pt x="145161" y="663083"/>
                  <a:pt x="145161" y="655653"/>
                </a:cubicBezTo>
                <a:lnTo>
                  <a:pt x="145161" y="345329"/>
                </a:lnTo>
                <a:lnTo>
                  <a:pt x="23051" y="295513"/>
                </a:lnTo>
                <a:cubicBezTo>
                  <a:pt x="9049" y="289798"/>
                  <a:pt x="0" y="276368"/>
                  <a:pt x="0" y="261128"/>
                </a:cubicBezTo>
                <a:cubicBezTo>
                  <a:pt x="0" y="245888"/>
                  <a:pt x="9049" y="232458"/>
                  <a:pt x="22955" y="226743"/>
                </a:cubicBezTo>
                <a:lnTo>
                  <a:pt x="571976" y="2715"/>
                </a:lnTo>
                <a:cubicBezTo>
                  <a:pt x="580930" y="-905"/>
                  <a:pt x="590741" y="-905"/>
                  <a:pt x="599599" y="2715"/>
                </a:cubicBezTo>
                <a:lnTo>
                  <a:pt x="1148525" y="226838"/>
                </a:lnTo>
                <a:cubicBezTo>
                  <a:pt x="1162526" y="232553"/>
                  <a:pt x="1171575" y="246078"/>
                  <a:pt x="1171575" y="261223"/>
                </a:cubicBezTo>
                <a:close/>
                <a:moveTo>
                  <a:pt x="884682" y="809196"/>
                </a:moveTo>
                <a:lnTo>
                  <a:pt x="884682" y="387144"/>
                </a:lnTo>
                <a:cubicBezTo>
                  <a:pt x="884682" y="377809"/>
                  <a:pt x="879253" y="369332"/>
                  <a:pt x="870776" y="365522"/>
                </a:cubicBezTo>
                <a:lnTo>
                  <a:pt x="595694" y="239411"/>
                </a:lnTo>
                <a:cubicBezTo>
                  <a:pt x="583692" y="233886"/>
                  <a:pt x="569595" y="239220"/>
                  <a:pt x="564166" y="251127"/>
                </a:cubicBezTo>
                <a:cubicBezTo>
                  <a:pt x="558641" y="263033"/>
                  <a:pt x="563975" y="277225"/>
                  <a:pt x="575882" y="282654"/>
                </a:cubicBezTo>
                <a:lnTo>
                  <a:pt x="837152" y="402384"/>
                </a:lnTo>
                <a:lnTo>
                  <a:pt x="837152" y="809482"/>
                </a:lnTo>
                <a:cubicBezTo>
                  <a:pt x="813721" y="812721"/>
                  <a:pt x="795623" y="832628"/>
                  <a:pt x="795623" y="856821"/>
                </a:cubicBezTo>
                <a:lnTo>
                  <a:pt x="795623" y="951976"/>
                </a:lnTo>
                <a:cubicBezTo>
                  <a:pt x="795623" y="978456"/>
                  <a:pt x="817150" y="999982"/>
                  <a:pt x="843629" y="999982"/>
                </a:cubicBezTo>
                <a:lnTo>
                  <a:pt x="881634" y="999982"/>
                </a:lnTo>
                <a:cubicBezTo>
                  <a:pt x="908113" y="999982"/>
                  <a:pt x="929640" y="978456"/>
                  <a:pt x="929640" y="951976"/>
                </a:cubicBezTo>
                <a:lnTo>
                  <a:pt x="929640" y="856821"/>
                </a:lnTo>
                <a:cubicBezTo>
                  <a:pt x="929640" y="831390"/>
                  <a:pt x="909733" y="810720"/>
                  <a:pt x="884777" y="809101"/>
                </a:cubicBezTo>
                <a:close/>
              </a:path>
            </a:pathLst>
          </a:custGeom>
          <a:solidFill>
            <a:schemeClr val="bg1"/>
          </a:solidFill>
          <a:ln w="9525" cap="flat">
            <a:noFill/>
            <a:prstDash val="solid"/>
            <a:miter/>
          </a:ln>
        </p:spPr>
        <p:txBody>
          <a:bodyPr rtlCol="0" anchor="ctr"/>
          <a:lstStyle/>
          <a:p>
            <a:endParaRPr lang="en-US"/>
          </a:p>
        </p:txBody>
      </p:sp>
    </p:spTree>
    <p:custDataLst>
      <p:tags r:id="rId1"/>
    </p:custDataLst>
    <p:extLst>
      <p:ext uri="{BB962C8B-B14F-4D97-AF65-F5344CB8AC3E}">
        <p14:creationId xmlns:p14="http://schemas.microsoft.com/office/powerpoint/2010/main" val="3675676867"/>
      </p:ext>
    </p:extLst>
  </p:cSld>
  <p:clrMapOvr>
    <a:masterClrMapping/>
  </p:clrMapOvr>
  <p:extLst>
    <p:ext uri="{6950BFC3-D8DA-4A85-94F7-54DA5524770B}">
      <p188:commentRel xmlns:p188="http://schemas.microsoft.com/office/powerpoint/2018/8/main" r:id="rId4"/>
    </p:ext>
  </p:extLs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AD69E-B2B4-8AEC-3E66-6EE370CD2B68}"/>
              </a:ext>
            </a:extLst>
          </p:cNvPr>
          <p:cNvSpPr>
            <a:spLocks noGrp="1"/>
          </p:cNvSpPr>
          <p:nvPr>
            <p:ph type="title"/>
          </p:nvPr>
        </p:nvSpPr>
        <p:spPr>
          <a:xfrm>
            <a:off x="2051337" y="615392"/>
            <a:ext cx="8089326" cy="1336412"/>
          </a:xfrm>
        </p:spPr>
        <p:txBody>
          <a:bodyPr vert="horz" lIns="91440" tIns="45720" rIns="91440" bIns="45720" rtlCol="0" anchor="ctr">
            <a:noAutofit/>
          </a:bodyPr>
          <a:lstStyle/>
          <a:p>
            <a:r>
              <a:rPr lang="fr-CA">
                <a:latin typeface="Verdana"/>
                <a:ea typeface="Verdana"/>
              </a:rPr>
              <a:t>RÉCAPITULATION : CANDIDATE OU CANDIDAT QUI </a:t>
            </a:r>
            <a:r>
              <a:rPr lang="fr-CA" u="sng">
                <a:latin typeface="Verdana"/>
                <a:ea typeface="Verdana"/>
              </a:rPr>
              <a:t>NE SATISFAIT PAS</a:t>
            </a:r>
            <a:r>
              <a:rPr lang="fr-CA">
                <a:latin typeface="Verdana"/>
                <a:ea typeface="Verdana"/>
              </a:rPr>
              <a:t> À </a:t>
            </a:r>
            <a:br>
              <a:rPr lang="fr-CA"/>
            </a:br>
            <a:r>
              <a:rPr lang="fr-CA">
                <a:latin typeface="Verdana"/>
                <a:ea typeface="Verdana"/>
              </a:rPr>
              <a:t>LA NOUVELLE EXIGENCE EN MATIÈRE DE FORMATION</a:t>
            </a:r>
          </a:p>
        </p:txBody>
      </p:sp>
      <p:sp>
        <p:nvSpPr>
          <p:cNvPr id="13" name="Text Placeholder 30">
            <a:extLst>
              <a:ext uri="{FF2B5EF4-FFF2-40B4-BE49-F238E27FC236}">
                <a16:creationId xmlns:a16="http://schemas.microsoft.com/office/drawing/2014/main" id="{53C6BEAF-4E9A-1DE0-07F0-B98ED146224D}"/>
              </a:ext>
            </a:extLst>
          </p:cNvPr>
          <p:cNvSpPr txBox="1">
            <a:spLocks noChangeArrowheads="1"/>
          </p:cNvSpPr>
          <p:nvPr/>
        </p:nvSpPr>
        <p:spPr bwMode="auto">
          <a:xfrm>
            <a:off x="1201957" y="3705429"/>
            <a:ext cx="3204709" cy="1958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lstStyle>
            <a:lvl1pPr>
              <a:lnSpc>
                <a:spcPct val="90000"/>
              </a:lnSpc>
              <a:spcBef>
                <a:spcPts val="1000"/>
              </a:spcBef>
              <a:defRPr>
                <a:solidFill>
                  <a:srgbClr val="595959"/>
                </a:solidFill>
                <a:latin typeface="Arial" panose="020B0604020202020204" pitchFamily="34" charset="0"/>
                <a:cs typeface="Arial" panose="020B0604020202020204" pitchFamily="34" charset="0"/>
              </a:defRPr>
            </a:lvl1pPr>
            <a:lvl2pPr marL="180975" indent="-173038">
              <a:lnSpc>
                <a:spcPct val="90000"/>
              </a:lnSpc>
              <a:spcBef>
                <a:spcPts val="500"/>
              </a:spcBef>
              <a:buClr>
                <a:srgbClr val="C5DC6F"/>
              </a:buClr>
              <a:buFont typeface="Wingdings" panose="05000000000000000000" pitchFamily="2" charset="2"/>
              <a:buChar char="§"/>
              <a:defRPr>
                <a:solidFill>
                  <a:srgbClr val="595959"/>
                </a:solidFill>
                <a:latin typeface="Arial" panose="020B0604020202020204" pitchFamily="34" charset="0"/>
                <a:cs typeface="Arial" panose="020B0604020202020204" pitchFamily="34" charset="0"/>
              </a:defRPr>
            </a:lvl2pPr>
            <a:lvl3pPr marL="449263" indent="-225425">
              <a:lnSpc>
                <a:spcPct val="90000"/>
              </a:lnSpc>
              <a:spcBef>
                <a:spcPts val="500"/>
              </a:spcBef>
              <a:buClr>
                <a:srgbClr val="C5DC6F"/>
              </a:buClr>
              <a:buFont typeface="Wingdings" panose="05000000000000000000" pitchFamily="2" charset="2"/>
              <a:buChar char="ü"/>
              <a:defRPr>
                <a:solidFill>
                  <a:srgbClr val="595959"/>
                </a:solidFill>
                <a:latin typeface="Arial" panose="020B0604020202020204" pitchFamily="34" charset="0"/>
                <a:cs typeface="Arial" panose="020B0604020202020204" pitchFamily="34" charset="0"/>
              </a:defRPr>
            </a:lvl3pPr>
            <a:lvl4pPr marL="1600200" indent="-228600">
              <a:lnSpc>
                <a:spcPct val="90000"/>
              </a:lnSpc>
              <a:spcBef>
                <a:spcPts val="500"/>
              </a:spcBef>
              <a:buClr>
                <a:srgbClr val="C5DC6F"/>
              </a:buClr>
              <a:buFont typeface="Wingdings" panose="05000000000000000000" pitchFamily="2" charset="2"/>
              <a:defRPr>
                <a:solidFill>
                  <a:srgbClr val="595959"/>
                </a:solidFill>
                <a:latin typeface="Arial" panose="020B0604020202020204" pitchFamily="34" charset="0"/>
                <a:cs typeface="Arial" panose="020B0604020202020204" pitchFamily="34" charset="0"/>
              </a:defRPr>
            </a:lvl4pPr>
            <a:lvl5pPr marL="2057400" indent="-228600">
              <a:lnSpc>
                <a:spcPct val="90000"/>
              </a:lnSpc>
              <a:spcBef>
                <a:spcPts val="500"/>
              </a:spcBef>
              <a:defRPr u="sng">
                <a:solidFill>
                  <a:srgbClr val="005D7D"/>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defRPr u="sng">
                <a:solidFill>
                  <a:srgbClr val="005D7D"/>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defRPr u="sng">
                <a:solidFill>
                  <a:srgbClr val="005D7D"/>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defRPr u="sng">
                <a:solidFill>
                  <a:srgbClr val="005D7D"/>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defRPr u="sng">
                <a:solidFill>
                  <a:srgbClr val="005D7D"/>
                </a:solidFill>
                <a:latin typeface="Arial" panose="020B0604020202020204" pitchFamily="34" charset="0"/>
                <a:cs typeface="Arial" panose="020B0604020202020204" pitchFamily="34" charset="0"/>
              </a:defRPr>
            </a:lvl9pPr>
          </a:lstStyle>
          <a:p>
            <a:pPr marL="285750" indent="-285750">
              <a:spcBef>
                <a:spcPts val="0"/>
              </a:spcBef>
              <a:buClr>
                <a:schemeClr val="accent6"/>
              </a:buClr>
              <a:buFont typeface="Wingdings" panose="05000000000000000000" pitchFamily="2" charset="2"/>
              <a:buChar char="§"/>
            </a:pPr>
            <a:r>
              <a:rPr lang="fr-CA">
                <a:latin typeface="Arial"/>
                <a:cs typeface="Arial"/>
              </a:rPr>
              <a:t>L’OIIO valide la formation en soins infirmiers de la candidate ou du candidat</a:t>
            </a:r>
          </a:p>
          <a:p>
            <a:pPr marL="285750" indent="-285750">
              <a:spcBef>
                <a:spcPts val="0"/>
              </a:spcBef>
              <a:buClr>
                <a:schemeClr val="accent6"/>
              </a:buClr>
              <a:buFont typeface="Wingdings" panose="05000000000000000000" pitchFamily="2" charset="2"/>
              <a:buChar char="§"/>
            </a:pPr>
            <a:endParaRPr lang="en-US" altLang="en-US">
              <a:latin typeface="Arial"/>
              <a:cs typeface="Arial"/>
            </a:endParaRPr>
          </a:p>
          <a:p>
            <a:pPr marL="285750" indent="-285750">
              <a:spcBef>
                <a:spcPts val="0"/>
              </a:spcBef>
              <a:buClr>
                <a:schemeClr val="accent6"/>
              </a:buClr>
              <a:buFont typeface="Wingdings" panose="05000000000000000000" pitchFamily="2" charset="2"/>
              <a:buChar char="§"/>
            </a:pPr>
            <a:r>
              <a:rPr lang="fr-CA">
                <a:latin typeface="Arial"/>
                <a:cs typeface="Arial"/>
              </a:rPr>
              <a:t>La candidate ou le candidat doit prendre des mesures supplémentaires pour atteindre l’équivalence</a:t>
            </a:r>
          </a:p>
        </p:txBody>
      </p:sp>
      <p:sp>
        <p:nvSpPr>
          <p:cNvPr id="14" name="Text Placeholder 30">
            <a:extLst>
              <a:ext uri="{FF2B5EF4-FFF2-40B4-BE49-F238E27FC236}">
                <a16:creationId xmlns:a16="http://schemas.microsoft.com/office/drawing/2014/main" id="{23892355-F81A-3164-266A-3A941589D3EF}"/>
              </a:ext>
            </a:extLst>
          </p:cNvPr>
          <p:cNvSpPr txBox="1">
            <a:spLocks noChangeArrowheads="1"/>
          </p:cNvSpPr>
          <p:nvPr/>
        </p:nvSpPr>
        <p:spPr bwMode="auto">
          <a:xfrm>
            <a:off x="4635397" y="3645073"/>
            <a:ext cx="3204709" cy="250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lstStyle>
            <a:lvl1pPr>
              <a:lnSpc>
                <a:spcPct val="90000"/>
              </a:lnSpc>
              <a:spcBef>
                <a:spcPts val="1000"/>
              </a:spcBef>
              <a:defRPr>
                <a:solidFill>
                  <a:srgbClr val="595959"/>
                </a:solidFill>
                <a:latin typeface="Arial" panose="020B0604020202020204" pitchFamily="34" charset="0"/>
                <a:cs typeface="Arial" panose="020B0604020202020204" pitchFamily="34" charset="0"/>
              </a:defRPr>
            </a:lvl1pPr>
            <a:lvl2pPr marL="180975" indent="-173038">
              <a:lnSpc>
                <a:spcPct val="90000"/>
              </a:lnSpc>
              <a:spcBef>
                <a:spcPts val="500"/>
              </a:spcBef>
              <a:buClr>
                <a:srgbClr val="C5DC6F"/>
              </a:buClr>
              <a:buFont typeface="Wingdings" panose="05000000000000000000" pitchFamily="2" charset="2"/>
              <a:buChar char="§"/>
              <a:defRPr>
                <a:solidFill>
                  <a:srgbClr val="595959"/>
                </a:solidFill>
                <a:latin typeface="Arial" panose="020B0604020202020204" pitchFamily="34" charset="0"/>
                <a:cs typeface="Arial" panose="020B0604020202020204" pitchFamily="34" charset="0"/>
              </a:defRPr>
            </a:lvl2pPr>
            <a:lvl3pPr marL="449263" indent="-225425">
              <a:lnSpc>
                <a:spcPct val="90000"/>
              </a:lnSpc>
              <a:spcBef>
                <a:spcPts val="500"/>
              </a:spcBef>
              <a:buClr>
                <a:srgbClr val="C5DC6F"/>
              </a:buClr>
              <a:buFont typeface="Wingdings" panose="05000000000000000000" pitchFamily="2" charset="2"/>
              <a:buChar char="ü"/>
              <a:defRPr>
                <a:solidFill>
                  <a:srgbClr val="595959"/>
                </a:solidFill>
                <a:latin typeface="Arial" panose="020B0604020202020204" pitchFamily="34" charset="0"/>
                <a:cs typeface="Arial" panose="020B0604020202020204" pitchFamily="34" charset="0"/>
              </a:defRPr>
            </a:lvl3pPr>
            <a:lvl4pPr marL="1600200" indent="-228600">
              <a:lnSpc>
                <a:spcPct val="90000"/>
              </a:lnSpc>
              <a:spcBef>
                <a:spcPts val="500"/>
              </a:spcBef>
              <a:buClr>
                <a:srgbClr val="C5DC6F"/>
              </a:buClr>
              <a:buFont typeface="Wingdings" panose="05000000000000000000" pitchFamily="2" charset="2"/>
              <a:defRPr>
                <a:solidFill>
                  <a:srgbClr val="595959"/>
                </a:solidFill>
                <a:latin typeface="Arial" panose="020B0604020202020204" pitchFamily="34" charset="0"/>
                <a:cs typeface="Arial" panose="020B0604020202020204" pitchFamily="34" charset="0"/>
              </a:defRPr>
            </a:lvl4pPr>
            <a:lvl5pPr marL="2057400" indent="-228600">
              <a:lnSpc>
                <a:spcPct val="90000"/>
              </a:lnSpc>
              <a:spcBef>
                <a:spcPts val="500"/>
              </a:spcBef>
              <a:defRPr u="sng">
                <a:solidFill>
                  <a:srgbClr val="005D7D"/>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defRPr u="sng">
                <a:solidFill>
                  <a:srgbClr val="005D7D"/>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defRPr u="sng">
                <a:solidFill>
                  <a:srgbClr val="005D7D"/>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defRPr u="sng">
                <a:solidFill>
                  <a:srgbClr val="005D7D"/>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defRPr u="sng">
                <a:solidFill>
                  <a:srgbClr val="005D7D"/>
                </a:solidFill>
                <a:latin typeface="Arial" panose="020B0604020202020204" pitchFamily="34" charset="0"/>
                <a:cs typeface="Arial" panose="020B0604020202020204" pitchFamily="34" charset="0"/>
              </a:defRPr>
            </a:lvl9pPr>
          </a:lstStyle>
          <a:p>
            <a:pPr marL="285750" indent="-285750">
              <a:spcBef>
                <a:spcPts val="0"/>
              </a:spcBef>
              <a:buClr>
                <a:schemeClr val="accent5"/>
              </a:buClr>
              <a:buFont typeface="Wingdings" panose="05000000000000000000" pitchFamily="2" charset="2"/>
              <a:buChar char="§"/>
            </a:pPr>
            <a:r>
              <a:rPr lang="fr-CA">
                <a:latin typeface="Arial"/>
                <a:cs typeface="Arial"/>
              </a:rPr>
              <a:t>Parcours de formation (y compris la transition à l’exercice) </a:t>
            </a:r>
            <a:br>
              <a:rPr lang="fr-CA">
                <a:latin typeface="Arial"/>
                <a:cs typeface="Arial"/>
              </a:rPr>
            </a:br>
            <a:endParaRPr lang="fr-CA">
              <a:latin typeface="Arial"/>
              <a:cs typeface="Arial"/>
            </a:endParaRPr>
          </a:p>
          <a:p>
            <a:pPr marL="287338">
              <a:spcBef>
                <a:spcPts val="0"/>
              </a:spcBef>
              <a:buClr>
                <a:schemeClr val="accent3"/>
              </a:buClr>
            </a:pPr>
            <a:r>
              <a:rPr lang="fr-CA" b="1">
                <a:latin typeface="Arial"/>
                <a:cs typeface="Arial"/>
              </a:rPr>
              <a:t>OU</a:t>
            </a:r>
          </a:p>
          <a:p>
            <a:pPr marL="285750" indent="-285750">
              <a:spcBef>
                <a:spcPts val="0"/>
              </a:spcBef>
              <a:buClr>
                <a:schemeClr val="accent3"/>
              </a:buClr>
              <a:buFont typeface="Wingdings" panose="05000000000000000000" pitchFamily="2" charset="2"/>
              <a:buChar char="§"/>
            </a:pPr>
            <a:endParaRPr lang="en-US" altLang="en-US"/>
          </a:p>
          <a:p>
            <a:pPr marL="285750" indent="-285750">
              <a:spcBef>
                <a:spcPts val="0"/>
              </a:spcBef>
              <a:spcAft>
                <a:spcPts val="500"/>
              </a:spcAft>
              <a:buClr>
                <a:schemeClr val="accent5"/>
              </a:buClr>
              <a:buFont typeface="Wingdings" panose="05000000000000000000" pitchFamily="2" charset="2"/>
              <a:buChar char="§"/>
            </a:pPr>
            <a:r>
              <a:rPr lang="fr-CA">
                <a:latin typeface="Arial"/>
                <a:cs typeface="Arial"/>
              </a:rPr>
              <a:t>ECOS (IA) ou ESC (IP) + Transition à l’exercice</a:t>
            </a:r>
          </a:p>
          <a:p>
            <a:pPr marL="285750" indent="-285750">
              <a:spcBef>
                <a:spcPts val="0"/>
              </a:spcBef>
              <a:buClr>
                <a:schemeClr val="accent3"/>
              </a:buClr>
              <a:buFont typeface="Wingdings" panose="05000000000000000000" pitchFamily="2" charset="2"/>
              <a:buChar char="§"/>
            </a:pPr>
            <a:endParaRPr lang="en-US" altLang="en-US">
              <a:highlight>
                <a:srgbClr val="FFFF00"/>
              </a:highlight>
              <a:latin typeface="Arial"/>
              <a:cs typeface="Arial"/>
            </a:endParaRPr>
          </a:p>
          <a:p>
            <a:pPr marL="285750" indent="-285750" algn="ctr">
              <a:spcBef>
                <a:spcPts val="0"/>
              </a:spcBef>
              <a:buClr>
                <a:schemeClr val="accent3"/>
              </a:buClr>
              <a:buFont typeface="Wingdings" panose="05000000000000000000" pitchFamily="2" charset="2"/>
              <a:buChar char="§"/>
            </a:pPr>
            <a:endParaRPr lang="en-US" altLang="en-US">
              <a:latin typeface="Arial"/>
              <a:cs typeface="Arial"/>
            </a:endParaRPr>
          </a:p>
        </p:txBody>
      </p:sp>
      <p:sp>
        <p:nvSpPr>
          <p:cNvPr id="19" name="Text Placeholder 30">
            <a:extLst>
              <a:ext uri="{FF2B5EF4-FFF2-40B4-BE49-F238E27FC236}">
                <a16:creationId xmlns:a16="http://schemas.microsoft.com/office/drawing/2014/main" id="{9E0ABE3A-2AC0-F31E-2D91-CADF4CB1A91D}"/>
              </a:ext>
            </a:extLst>
          </p:cNvPr>
          <p:cNvSpPr txBox="1">
            <a:spLocks noChangeArrowheads="1"/>
          </p:cNvSpPr>
          <p:nvPr/>
        </p:nvSpPr>
        <p:spPr bwMode="auto">
          <a:xfrm>
            <a:off x="7844143" y="3645073"/>
            <a:ext cx="3372051" cy="1646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45720" rIns="0" bIns="45720" anchor="t"/>
          <a:lstStyle>
            <a:lvl1pPr>
              <a:lnSpc>
                <a:spcPct val="90000"/>
              </a:lnSpc>
              <a:spcBef>
                <a:spcPts val="1000"/>
              </a:spcBef>
              <a:defRPr>
                <a:solidFill>
                  <a:srgbClr val="595959"/>
                </a:solidFill>
                <a:latin typeface="Arial" panose="020B0604020202020204" pitchFamily="34" charset="0"/>
                <a:cs typeface="Arial" panose="020B0604020202020204" pitchFamily="34" charset="0"/>
              </a:defRPr>
            </a:lvl1pPr>
            <a:lvl2pPr marL="180975" indent="-173038">
              <a:lnSpc>
                <a:spcPct val="90000"/>
              </a:lnSpc>
              <a:spcBef>
                <a:spcPts val="500"/>
              </a:spcBef>
              <a:buClr>
                <a:srgbClr val="C5DC6F"/>
              </a:buClr>
              <a:buFont typeface="Wingdings" panose="05000000000000000000" pitchFamily="2" charset="2"/>
              <a:buChar char="§"/>
              <a:defRPr>
                <a:solidFill>
                  <a:srgbClr val="595959"/>
                </a:solidFill>
                <a:latin typeface="Arial" panose="020B0604020202020204" pitchFamily="34" charset="0"/>
                <a:cs typeface="Arial" panose="020B0604020202020204" pitchFamily="34" charset="0"/>
              </a:defRPr>
            </a:lvl2pPr>
            <a:lvl3pPr marL="449263" indent="-225425">
              <a:lnSpc>
                <a:spcPct val="90000"/>
              </a:lnSpc>
              <a:spcBef>
                <a:spcPts val="500"/>
              </a:spcBef>
              <a:buClr>
                <a:srgbClr val="C5DC6F"/>
              </a:buClr>
              <a:buFont typeface="Wingdings" panose="05000000000000000000" pitchFamily="2" charset="2"/>
              <a:buChar char="ü"/>
              <a:defRPr>
                <a:solidFill>
                  <a:srgbClr val="595959"/>
                </a:solidFill>
                <a:latin typeface="Arial" panose="020B0604020202020204" pitchFamily="34" charset="0"/>
                <a:cs typeface="Arial" panose="020B0604020202020204" pitchFamily="34" charset="0"/>
              </a:defRPr>
            </a:lvl3pPr>
            <a:lvl4pPr marL="1600200" indent="-228600">
              <a:lnSpc>
                <a:spcPct val="90000"/>
              </a:lnSpc>
              <a:spcBef>
                <a:spcPts val="500"/>
              </a:spcBef>
              <a:buClr>
                <a:srgbClr val="C5DC6F"/>
              </a:buClr>
              <a:buFont typeface="Wingdings" panose="05000000000000000000" pitchFamily="2" charset="2"/>
              <a:defRPr>
                <a:solidFill>
                  <a:srgbClr val="595959"/>
                </a:solidFill>
                <a:latin typeface="Arial" panose="020B0604020202020204" pitchFamily="34" charset="0"/>
                <a:cs typeface="Arial" panose="020B0604020202020204" pitchFamily="34" charset="0"/>
              </a:defRPr>
            </a:lvl4pPr>
            <a:lvl5pPr marL="2057400" indent="-228600">
              <a:lnSpc>
                <a:spcPct val="90000"/>
              </a:lnSpc>
              <a:spcBef>
                <a:spcPts val="500"/>
              </a:spcBef>
              <a:defRPr u="sng">
                <a:solidFill>
                  <a:srgbClr val="005D7D"/>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defRPr u="sng">
                <a:solidFill>
                  <a:srgbClr val="005D7D"/>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defRPr u="sng">
                <a:solidFill>
                  <a:srgbClr val="005D7D"/>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defRPr u="sng">
                <a:solidFill>
                  <a:srgbClr val="005D7D"/>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defRPr u="sng">
                <a:solidFill>
                  <a:srgbClr val="005D7D"/>
                </a:solidFill>
                <a:latin typeface="Arial" panose="020B0604020202020204" pitchFamily="34" charset="0"/>
                <a:cs typeface="Arial" panose="020B0604020202020204" pitchFamily="34" charset="0"/>
              </a:defRPr>
            </a:lvl9pPr>
          </a:lstStyle>
          <a:p>
            <a:pPr marL="285750" indent="-285750">
              <a:buClr>
                <a:schemeClr val="accent3"/>
              </a:buClr>
              <a:buFont typeface="Wingdings" panose="05000000000000000000" pitchFamily="2" charset="2"/>
              <a:buChar char="§"/>
            </a:pPr>
            <a:r>
              <a:rPr lang="fr-CA">
                <a:latin typeface="Arial"/>
                <a:cs typeface="Arial"/>
              </a:rPr>
              <a:t>La candidate ou le candidat réussit l’option choisie et satisfait aux autres exigences en matière d’inscription</a:t>
            </a:r>
          </a:p>
        </p:txBody>
      </p:sp>
      <p:grpSp>
        <p:nvGrpSpPr>
          <p:cNvPr id="20" name="Group 19">
            <a:extLst>
              <a:ext uri="{FF2B5EF4-FFF2-40B4-BE49-F238E27FC236}">
                <a16:creationId xmlns:a16="http://schemas.microsoft.com/office/drawing/2014/main" id="{C78D7672-6949-FACD-71B7-1426D3AD2C3B}"/>
              </a:ext>
              <a:ext uri="{C183D7F6-B498-43B3-948B-1728B52AA6E4}">
                <adec:decorative xmlns:adec="http://schemas.microsoft.com/office/drawing/2017/decorative" val="1"/>
              </a:ext>
            </a:extLst>
          </p:cNvPr>
          <p:cNvGrpSpPr/>
          <p:nvPr/>
        </p:nvGrpSpPr>
        <p:grpSpPr>
          <a:xfrm>
            <a:off x="7844144" y="2285197"/>
            <a:ext cx="3022810" cy="967563"/>
            <a:chOff x="8028563" y="2718087"/>
            <a:chExt cx="3022810" cy="967563"/>
          </a:xfrm>
        </p:grpSpPr>
        <p:sp>
          <p:nvSpPr>
            <p:cNvPr id="21" name="Freeform: Shape 36">
              <a:extLst>
                <a:ext uri="{FF2B5EF4-FFF2-40B4-BE49-F238E27FC236}">
                  <a16:creationId xmlns:a16="http://schemas.microsoft.com/office/drawing/2014/main" id="{A23A37AA-3EAE-D390-C197-8A3E294DE2CC}"/>
                </a:ext>
              </a:extLst>
            </p:cNvPr>
            <p:cNvSpPr/>
            <p:nvPr/>
          </p:nvSpPr>
          <p:spPr>
            <a:xfrm>
              <a:off x="8028563" y="2947075"/>
              <a:ext cx="3022810" cy="509587"/>
            </a:xfrm>
            <a:custGeom>
              <a:avLst/>
              <a:gdLst>
                <a:gd name="connsiteX0" fmla="*/ 0 w 3055979"/>
                <a:gd name="connsiteY0" fmla="*/ 0 h 531849"/>
                <a:gd name="connsiteX1" fmla="*/ 449702 w 3055979"/>
                <a:gd name="connsiteY1" fmla="*/ 0 h 531849"/>
                <a:gd name="connsiteX2" fmla="*/ 1318461 w 3055979"/>
                <a:gd name="connsiteY2" fmla="*/ 0 h 531849"/>
                <a:gd name="connsiteX3" fmla="*/ 1460461 w 3055979"/>
                <a:gd name="connsiteY3" fmla="*/ 0 h 531849"/>
                <a:gd name="connsiteX4" fmla="*/ 1910163 w 3055979"/>
                <a:gd name="connsiteY4" fmla="*/ 0 h 531849"/>
                <a:gd name="connsiteX5" fmla="*/ 2778922 w 3055979"/>
                <a:gd name="connsiteY5" fmla="*/ 0 h 531849"/>
                <a:gd name="connsiteX6" fmla="*/ 3055979 w 3055979"/>
                <a:gd name="connsiteY6" fmla="*/ 265925 h 531849"/>
                <a:gd name="connsiteX7" fmla="*/ 2778922 w 3055979"/>
                <a:gd name="connsiteY7" fmla="*/ 531849 h 531849"/>
                <a:gd name="connsiteX8" fmla="*/ 1910163 w 3055979"/>
                <a:gd name="connsiteY8" fmla="*/ 531849 h 531849"/>
                <a:gd name="connsiteX9" fmla="*/ 1460461 w 3055979"/>
                <a:gd name="connsiteY9" fmla="*/ 531849 h 531849"/>
                <a:gd name="connsiteX10" fmla="*/ 1318461 w 3055979"/>
                <a:gd name="connsiteY10" fmla="*/ 531849 h 531849"/>
                <a:gd name="connsiteX11" fmla="*/ 449702 w 3055979"/>
                <a:gd name="connsiteY11" fmla="*/ 531849 h 531849"/>
                <a:gd name="connsiteX12" fmla="*/ 0 w 3055979"/>
                <a:gd name="connsiteY12" fmla="*/ 531849 h 531849"/>
                <a:gd name="connsiteX13" fmla="*/ 277057 w 3055979"/>
                <a:gd name="connsiteY13" fmla="*/ 265925 h 531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55979" h="531849">
                  <a:moveTo>
                    <a:pt x="0" y="0"/>
                  </a:moveTo>
                  <a:lnTo>
                    <a:pt x="449702" y="0"/>
                  </a:lnTo>
                  <a:lnTo>
                    <a:pt x="1318461" y="0"/>
                  </a:lnTo>
                  <a:lnTo>
                    <a:pt x="1460461" y="0"/>
                  </a:lnTo>
                  <a:lnTo>
                    <a:pt x="1910163" y="0"/>
                  </a:lnTo>
                  <a:lnTo>
                    <a:pt x="2778922" y="0"/>
                  </a:lnTo>
                  <a:lnTo>
                    <a:pt x="3055979" y="265925"/>
                  </a:lnTo>
                  <a:lnTo>
                    <a:pt x="2778922" y="531849"/>
                  </a:lnTo>
                  <a:lnTo>
                    <a:pt x="1910163" y="531849"/>
                  </a:lnTo>
                  <a:lnTo>
                    <a:pt x="1460461" y="531849"/>
                  </a:lnTo>
                  <a:lnTo>
                    <a:pt x="1318461" y="531849"/>
                  </a:lnTo>
                  <a:lnTo>
                    <a:pt x="449702" y="531849"/>
                  </a:lnTo>
                  <a:lnTo>
                    <a:pt x="0" y="531849"/>
                  </a:lnTo>
                  <a:lnTo>
                    <a:pt x="277057" y="265925"/>
                  </a:lnTo>
                  <a:close/>
                </a:path>
              </a:pathLst>
            </a:custGeom>
            <a:solidFill>
              <a:srgbClr val="C5DC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2400">
                <a:latin typeface="Open Sans Light" panose="020B0606030504020204" pitchFamily="34" charset="0"/>
                <a:ea typeface="Open Sans Light" panose="020B0606030504020204" pitchFamily="34" charset="0"/>
                <a:cs typeface="Open Sans Light" panose="020B0606030504020204" pitchFamily="34" charset="0"/>
              </a:endParaRPr>
            </a:p>
          </p:txBody>
        </p:sp>
        <p:sp>
          <p:nvSpPr>
            <p:cNvPr id="22" name="Oval 21">
              <a:extLst>
                <a:ext uri="{FF2B5EF4-FFF2-40B4-BE49-F238E27FC236}">
                  <a16:creationId xmlns:a16="http://schemas.microsoft.com/office/drawing/2014/main" id="{E0CE127F-2DC1-FAF7-C44D-6D783088D91D}"/>
                </a:ext>
              </a:extLst>
            </p:cNvPr>
            <p:cNvSpPr/>
            <p:nvPr/>
          </p:nvSpPr>
          <p:spPr>
            <a:xfrm>
              <a:off x="9056187" y="2718087"/>
              <a:ext cx="967563" cy="96756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
            <a:extLst>
              <a:ext uri="{FF2B5EF4-FFF2-40B4-BE49-F238E27FC236}">
                <a16:creationId xmlns:a16="http://schemas.microsoft.com/office/drawing/2014/main" id="{85804033-12D7-B3A5-ADEC-01A968CBBCA6}"/>
              </a:ext>
              <a:ext uri="{C183D7F6-B498-43B3-948B-1728B52AA6E4}">
                <adec:decorative xmlns:adec="http://schemas.microsoft.com/office/drawing/2017/decorative" val="1"/>
              </a:ext>
            </a:extLst>
          </p:cNvPr>
          <p:cNvGrpSpPr/>
          <p:nvPr/>
        </p:nvGrpSpPr>
        <p:grpSpPr>
          <a:xfrm>
            <a:off x="1325047" y="2286665"/>
            <a:ext cx="3022810" cy="967563"/>
            <a:chOff x="877549" y="2659199"/>
            <a:chExt cx="3022810" cy="967563"/>
          </a:xfrm>
        </p:grpSpPr>
        <p:sp>
          <p:nvSpPr>
            <p:cNvPr id="46" name="Freeform: Shape 35">
              <a:extLst>
                <a:ext uri="{FF2B5EF4-FFF2-40B4-BE49-F238E27FC236}">
                  <a16:creationId xmlns:a16="http://schemas.microsoft.com/office/drawing/2014/main" id="{362ACA52-8143-5F8F-9735-E6DEBC9950B6}"/>
                </a:ext>
              </a:extLst>
            </p:cNvPr>
            <p:cNvSpPr/>
            <p:nvPr/>
          </p:nvSpPr>
          <p:spPr>
            <a:xfrm>
              <a:off x="877549" y="2888187"/>
              <a:ext cx="3022810" cy="509587"/>
            </a:xfrm>
            <a:custGeom>
              <a:avLst/>
              <a:gdLst>
                <a:gd name="connsiteX0" fmla="*/ 0 w 3055979"/>
                <a:gd name="connsiteY0" fmla="*/ 0 h 531849"/>
                <a:gd name="connsiteX1" fmla="*/ 449702 w 3055979"/>
                <a:gd name="connsiteY1" fmla="*/ 0 h 531849"/>
                <a:gd name="connsiteX2" fmla="*/ 1318461 w 3055979"/>
                <a:gd name="connsiteY2" fmla="*/ 0 h 531849"/>
                <a:gd name="connsiteX3" fmla="*/ 1460461 w 3055979"/>
                <a:gd name="connsiteY3" fmla="*/ 0 h 531849"/>
                <a:gd name="connsiteX4" fmla="*/ 1910163 w 3055979"/>
                <a:gd name="connsiteY4" fmla="*/ 0 h 531849"/>
                <a:gd name="connsiteX5" fmla="*/ 2778922 w 3055979"/>
                <a:gd name="connsiteY5" fmla="*/ 0 h 531849"/>
                <a:gd name="connsiteX6" fmla="*/ 3055979 w 3055979"/>
                <a:gd name="connsiteY6" fmla="*/ 265925 h 531849"/>
                <a:gd name="connsiteX7" fmla="*/ 2778922 w 3055979"/>
                <a:gd name="connsiteY7" fmla="*/ 531849 h 531849"/>
                <a:gd name="connsiteX8" fmla="*/ 1910163 w 3055979"/>
                <a:gd name="connsiteY8" fmla="*/ 531849 h 531849"/>
                <a:gd name="connsiteX9" fmla="*/ 1460461 w 3055979"/>
                <a:gd name="connsiteY9" fmla="*/ 531849 h 531849"/>
                <a:gd name="connsiteX10" fmla="*/ 1318461 w 3055979"/>
                <a:gd name="connsiteY10" fmla="*/ 531849 h 531849"/>
                <a:gd name="connsiteX11" fmla="*/ 449702 w 3055979"/>
                <a:gd name="connsiteY11" fmla="*/ 531849 h 531849"/>
                <a:gd name="connsiteX12" fmla="*/ 0 w 3055979"/>
                <a:gd name="connsiteY12" fmla="*/ 531849 h 531849"/>
                <a:gd name="connsiteX13" fmla="*/ 277057 w 3055979"/>
                <a:gd name="connsiteY13" fmla="*/ 265925 h 531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55979" h="531849">
                  <a:moveTo>
                    <a:pt x="0" y="0"/>
                  </a:moveTo>
                  <a:lnTo>
                    <a:pt x="449702" y="0"/>
                  </a:lnTo>
                  <a:lnTo>
                    <a:pt x="1318461" y="0"/>
                  </a:lnTo>
                  <a:lnTo>
                    <a:pt x="1460461" y="0"/>
                  </a:lnTo>
                  <a:lnTo>
                    <a:pt x="1910163" y="0"/>
                  </a:lnTo>
                  <a:lnTo>
                    <a:pt x="2778922" y="0"/>
                  </a:lnTo>
                  <a:lnTo>
                    <a:pt x="3055979" y="265925"/>
                  </a:lnTo>
                  <a:lnTo>
                    <a:pt x="2778922" y="531849"/>
                  </a:lnTo>
                  <a:lnTo>
                    <a:pt x="1910163" y="531849"/>
                  </a:lnTo>
                  <a:lnTo>
                    <a:pt x="1460461" y="531849"/>
                  </a:lnTo>
                  <a:lnTo>
                    <a:pt x="1318461" y="531849"/>
                  </a:lnTo>
                  <a:lnTo>
                    <a:pt x="449702" y="531849"/>
                  </a:lnTo>
                  <a:lnTo>
                    <a:pt x="0" y="531849"/>
                  </a:lnTo>
                  <a:lnTo>
                    <a:pt x="277057" y="265925"/>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2400">
                <a:latin typeface="Open Sans Light" panose="020B0606030504020204" pitchFamily="34" charset="0"/>
                <a:ea typeface="Open Sans Light" panose="020B0606030504020204" pitchFamily="34" charset="0"/>
                <a:cs typeface="Open Sans Light" panose="020B0606030504020204" pitchFamily="34" charset="0"/>
              </a:endParaRPr>
            </a:p>
          </p:txBody>
        </p:sp>
        <p:sp>
          <p:nvSpPr>
            <p:cNvPr id="48" name="Oval 47">
              <a:extLst>
                <a:ext uri="{FF2B5EF4-FFF2-40B4-BE49-F238E27FC236}">
                  <a16:creationId xmlns:a16="http://schemas.microsoft.com/office/drawing/2014/main" id="{EB7900DA-85AB-8CF3-DE7A-D0D9FF9B33A1}"/>
                </a:ext>
              </a:extLst>
            </p:cNvPr>
            <p:cNvSpPr/>
            <p:nvPr/>
          </p:nvSpPr>
          <p:spPr>
            <a:xfrm>
              <a:off x="1905173" y="2659199"/>
              <a:ext cx="967563" cy="96756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9" name="Picture 89">
              <a:extLst>
                <a:ext uri="{FF2B5EF4-FFF2-40B4-BE49-F238E27FC236}">
                  <a16:creationId xmlns:a16="http://schemas.microsoft.com/office/drawing/2014/main" id="{1904644F-1AE8-AC86-528E-0C66878FF70F}"/>
                </a:ext>
              </a:extLst>
            </p:cNvPr>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2062339" y="2794130"/>
              <a:ext cx="666043" cy="667512"/>
            </a:xfrm>
            <a:prstGeom prst="rect">
              <a:avLst/>
            </a:prstGeom>
            <a:solidFill>
              <a:schemeClr val="accent6"/>
            </a:solidFill>
            <a:ln w="9525">
              <a:noFill/>
              <a:miter lim="800000"/>
              <a:headEnd/>
              <a:tailEnd/>
            </a:ln>
          </p:spPr>
        </p:pic>
      </p:grpSp>
      <p:sp>
        <p:nvSpPr>
          <p:cNvPr id="7" name="Graphic 17">
            <a:extLst>
              <a:ext uri="{FF2B5EF4-FFF2-40B4-BE49-F238E27FC236}">
                <a16:creationId xmlns:a16="http://schemas.microsoft.com/office/drawing/2014/main" id="{CFBED1FA-1E9D-A398-4546-659BE1ED8654}"/>
              </a:ext>
              <a:ext uri="{C183D7F6-B498-43B3-948B-1728B52AA6E4}">
                <adec:decorative xmlns:adec="http://schemas.microsoft.com/office/drawing/2017/decorative" val="1"/>
              </a:ext>
            </a:extLst>
          </p:cNvPr>
          <p:cNvSpPr/>
          <p:nvPr/>
        </p:nvSpPr>
        <p:spPr>
          <a:xfrm>
            <a:off x="9080951" y="2469945"/>
            <a:ext cx="549196" cy="606185"/>
          </a:xfrm>
          <a:custGeom>
            <a:avLst/>
            <a:gdLst>
              <a:gd name="connsiteX0" fmla="*/ 218925 w 549196"/>
              <a:gd name="connsiteY0" fmla="*/ 465310 h 606185"/>
              <a:gd name="connsiteX1" fmla="*/ 245309 w 549196"/>
              <a:gd name="connsiteY1" fmla="*/ 461691 h 606185"/>
              <a:gd name="connsiteX2" fmla="*/ 179206 w 549196"/>
              <a:gd name="connsiteY2" fmla="*/ 593041 h 606185"/>
              <a:gd name="connsiteX3" fmla="*/ 157965 w 549196"/>
              <a:gd name="connsiteY3" fmla="*/ 606185 h 606185"/>
              <a:gd name="connsiteX4" fmla="*/ 157584 w 549196"/>
              <a:gd name="connsiteY4" fmla="*/ 606185 h 606185"/>
              <a:gd name="connsiteX5" fmla="*/ 136343 w 549196"/>
              <a:gd name="connsiteY5" fmla="*/ 592374 h 606185"/>
              <a:gd name="connsiteX6" fmla="*/ 101958 w 549196"/>
              <a:gd name="connsiteY6" fmla="*/ 518174 h 606185"/>
              <a:gd name="connsiteX7" fmla="*/ 26615 w 549196"/>
              <a:gd name="connsiteY7" fmla="*/ 527223 h 606185"/>
              <a:gd name="connsiteX8" fmla="*/ 4327 w 549196"/>
              <a:gd name="connsiteY8" fmla="*/ 517222 h 606185"/>
              <a:gd name="connsiteX9" fmla="*/ 2517 w 549196"/>
              <a:gd name="connsiteY9" fmla="*/ 492838 h 606185"/>
              <a:gd name="connsiteX10" fmla="*/ 59476 w 549196"/>
              <a:gd name="connsiteY10" fmla="*/ 379681 h 606185"/>
              <a:gd name="connsiteX11" fmla="*/ 67287 w 549196"/>
              <a:gd name="connsiteY11" fmla="*/ 364250 h 606185"/>
              <a:gd name="connsiteX12" fmla="*/ 70525 w 549196"/>
              <a:gd name="connsiteY12" fmla="*/ 369394 h 606185"/>
              <a:gd name="connsiteX13" fmla="*/ 120341 w 549196"/>
              <a:gd name="connsiteY13" fmla="*/ 402445 h 606185"/>
              <a:gd name="connsiteX14" fmla="*/ 137391 w 549196"/>
              <a:gd name="connsiteY14" fmla="*/ 410256 h 606185"/>
              <a:gd name="connsiteX15" fmla="*/ 149583 w 549196"/>
              <a:gd name="connsiteY15" fmla="*/ 423972 h 606185"/>
              <a:gd name="connsiteX16" fmla="*/ 196446 w 549196"/>
              <a:gd name="connsiteY16" fmla="*/ 461881 h 606185"/>
              <a:gd name="connsiteX17" fmla="*/ 218925 w 549196"/>
              <a:gd name="connsiteY17" fmla="*/ 465406 h 606185"/>
              <a:gd name="connsiteX18" fmla="*/ 482005 w 549196"/>
              <a:gd name="connsiteY18" fmla="*/ 364155 h 606185"/>
              <a:gd name="connsiteX19" fmla="*/ 489721 w 549196"/>
              <a:gd name="connsiteY19" fmla="*/ 379585 h 606185"/>
              <a:gd name="connsiteX20" fmla="*/ 546680 w 549196"/>
              <a:gd name="connsiteY20" fmla="*/ 492742 h 606185"/>
              <a:gd name="connsiteX21" fmla="*/ 544870 w 549196"/>
              <a:gd name="connsiteY21" fmla="*/ 517126 h 606185"/>
              <a:gd name="connsiteX22" fmla="*/ 522582 w 549196"/>
              <a:gd name="connsiteY22" fmla="*/ 527128 h 606185"/>
              <a:gd name="connsiteX23" fmla="*/ 447239 w 549196"/>
              <a:gd name="connsiteY23" fmla="*/ 518079 h 606185"/>
              <a:gd name="connsiteX24" fmla="*/ 412854 w 549196"/>
              <a:gd name="connsiteY24" fmla="*/ 592279 h 606185"/>
              <a:gd name="connsiteX25" fmla="*/ 391613 w 549196"/>
              <a:gd name="connsiteY25" fmla="*/ 606090 h 606185"/>
              <a:gd name="connsiteX26" fmla="*/ 391232 w 549196"/>
              <a:gd name="connsiteY26" fmla="*/ 606090 h 606185"/>
              <a:gd name="connsiteX27" fmla="*/ 369991 w 549196"/>
              <a:gd name="connsiteY27" fmla="*/ 592945 h 606185"/>
              <a:gd name="connsiteX28" fmla="*/ 303888 w 549196"/>
              <a:gd name="connsiteY28" fmla="*/ 461596 h 606185"/>
              <a:gd name="connsiteX29" fmla="*/ 330272 w 549196"/>
              <a:gd name="connsiteY29" fmla="*/ 465215 h 606185"/>
              <a:gd name="connsiteX30" fmla="*/ 352751 w 549196"/>
              <a:gd name="connsiteY30" fmla="*/ 461691 h 606185"/>
              <a:gd name="connsiteX31" fmla="*/ 399614 w 549196"/>
              <a:gd name="connsiteY31" fmla="*/ 423781 h 606185"/>
              <a:gd name="connsiteX32" fmla="*/ 411901 w 549196"/>
              <a:gd name="connsiteY32" fmla="*/ 410065 h 606185"/>
              <a:gd name="connsiteX33" fmla="*/ 428856 w 549196"/>
              <a:gd name="connsiteY33" fmla="*/ 402350 h 606185"/>
              <a:gd name="connsiteX34" fmla="*/ 478672 w 549196"/>
              <a:gd name="connsiteY34" fmla="*/ 369298 h 606185"/>
              <a:gd name="connsiteX35" fmla="*/ 481910 w 549196"/>
              <a:gd name="connsiteY35" fmla="*/ 364155 h 606185"/>
              <a:gd name="connsiteX36" fmla="*/ 345417 w 549196"/>
              <a:gd name="connsiteY36" fmla="*/ 439117 h 606185"/>
              <a:gd name="connsiteX37" fmla="*/ 381136 w 549196"/>
              <a:gd name="connsiteY37" fmla="*/ 408922 h 606185"/>
              <a:gd name="connsiteX38" fmla="*/ 397900 w 549196"/>
              <a:gd name="connsiteY38" fmla="*/ 390825 h 606185"/>
              <a:gd name="connsiteX39" fmla="*/ 420379 w 549196"/>
              <a:gd name="connsiteY39" fmla="*/ 380062 h 606185"/>
              <a:gd name="connsiteX40" fmla="*/ 459526 w 549196"/>
              <a:gd name="connsiteY40" fmla="*/ 355297 h 606185"/>
              <a:gd name="connsiteX41" fmla="*/ 470480 w 549196"/>
              <a:gd name="connsiteY41" fmla="*/ 310720 h 606185"/>
              <a:gd name="connsiteX42" fmla="*/ 473623 w 549196"/>
              <a:gd name="connsiteY42" fmla="*/ 285574 h 606185"/>
              <a:gd name="connsiteX43" fmla="*/ 485244 w 549196"/>
              <a:gd name="connsiteY43" fmla="*/ 264428 h 606185"/>
              <a:gd name="connsiteX44" fmla="*/ 502770 w 549196"/>
              <a:gd name="connsiteY44" fmla="*/ 220708 h 606185"/>
              <a:gd name="connsiteX45" fmla="*/ 485244 w 549196"/>
              <a:gd name="connsiteY45" fmla="*/ 177084 h 606185"/>
              <a:gd name="connsiteX46" fmla="*/ 473623 w 549196"/>
              <a:gd name="connsiteY46" fmla="*/ 155843 h 606185"/>
              <a:gd name="connsiteX47" fmla="*/ 470480 w 549196"/>
              <a:gd name="connsiteY47" fmla="*/ 130792 h 606185"/>
              <a:gd name="connsiteX48" fmla="*/ 459526 w 549196"/>
              <a:gd name="connsiteY48" fmla="*/ 86120 h 606185"/>
              <a:gd name="connsiteX49" fmla="*/ 420379 w 549196"/>
              <a:gd name="connsiteY49" fmla="*/ 61355 h 606185"/>
              <a:gd name="connsiteX50" fmla="*/ 397900 w 549196"/>
              <a:gd name="connsiteY50" fmla="*/ 50592 h 606185"/>
              <a:gd name="connsiteX51" fmla="*/ 381136 w 549196"/>
              <a:gd name="connsiteY51" fmla="*/ 32494 h 606185"/>
              <a:gd name="connsiteX52" fmla="*/ 345512 w 549196"/>
              <a:gd name="connsiteY52" fmla="*/ 2300 h 606185"/>
              <a:gd name="connsiteX53" fmla="*/ 300078 w 549196"/>
              <a:gd name="connsiteY53" fmla="*/ 5348 h 606185"/>
              <a:gd name="connsiteX54" fmla="*/ 274646 w 549196"/>
              <a:gd name="connsiteY54" fmla="*/ 10111 h 606185"/>
              <a:gd name="connsiteX55" fmla="*/ 249310 w 549196"/>
              <a:gd name="connsiteY55" fmla="*/ 5443 h 606185"/>
              <a:gd name="connsiteX56" fmla="*/ 219020 w 549196"/>
              <a:gd name="connsiteY56" fmla="*/ 14 h 606185"/>
              <a:gd name="connsiteX57" fmla="*/ 203971 w 549196"/>
              <a:gd name="connsiteY57" fmla="*/ 2300 h 606185"/>
              <a:gd name="connsiteX58" fmla="*/ 168347 w 549196"/>
              <a:gd name="connsiteY58" fmla="*/ 32494 h 606185"/>
              <a:gd name="connsiteX59" fmla="*/ 151583 w 549196"/>
              <a:gd name="connsiteY59" fmla="*/ 50592 h 606185"/>
              <a:gd name="connsiteX60" fmla="*/ 129104 w 549196"/>
              <a:gd name="connsiteY60" fmla="*/ 61355 h 606185"/>
              <a:gd name="connsiteX61" fmla="*/ 89956 w 549196"/>
              <a:gd name="connsiteY61" fmla="*/ 86120 h 606185"/>
              <a:gd name="connsiteX62" fmla="*/ 79003 w 549196"/>
              <a:gd name="connsiteY62" fmla="*/ 130697 h 606185"/>
              <a:gd name="connsiteX63" fmla="*/ 75859 w 549196"/>
              <a:gd name="connsiteY63" fmla="*/ 155938 h 606185"/>
              <a:gd name="connsiteX64" fmla="*/ 64239 w 549196"/>
              <a:gd name="connsiteY64" fmla="*/ 177179 h 606185"/>
              <a:gd name="connsiteX65" fmla="*/ 46713 w 549196"/>
              <a:gd name="connsiteY65" fmla="*/ 220804 h 606185"/>
              <a:gd name="connsiteX66" fmla="*/ 64239 w 549196"/>
              <a:gd name="connsiteY66" fmla="*/ 264523 h 606185"/>
              <a:gd name="connsiteX67" fmla="*/ 75859 w 549196"/>
              <a:gd name="connsiteY67" fmla="*/ 285669 h 606185"/>
              <a:gd name="connsiteX68" fmla="*/ 79003 w 549196"/>
              <a:gd name="connsiteY68" fmla="*/ 310815 h 606185"/>
              <a:gd name="connsiteX69" fmla="*/ 89956 w 549196"/>
              <a:gd name="connsiteY69" fmla="*/ 355392 h 606185"/>
              <a:gd name="connsiteX70" fmla="*/ 129009 w 549196"/>
              <a:gd name="connsiteY70" fmla="*/ 380157 h 606185"/>
              <a:gd name="connsiteX71" fmla="*/ 151583 w 549196"/>
              <a:gd name="connsiteY71" fmla="*/ 390920 h 606185"/>
              <a:gd name="connsiteX72" fmla="*/ 168347 w 549196"/>
              <a:gd name="connsiteY72" fmla="*/ 409018 h 606185"/>
              <a:gd name="connsiteX73" fmla="*/ 203971 w 549196"/>
              <a:gd name="connsiteY73" fmla="*/ 439117 h 606185"/>
              <a:gd name="connsiteX74" fmla="*/ 249310 w 549196"/>
              <a:gd name="connsiteY74" fmla="*/ 436069 h 606185"/>
              <a:gd name="connsiteX75" fmla="*/ 274741 w 549196"/>
              <a:gd name="connsiteY75" fmla="*/ 431306 h 606185"/>
              <a:gd name="connsiteX76" fmla="*/ 300078 w 549196"/>
              <a:gd name="connsiteY76" fmla="*/ 435973 h 606185"/>
              <a:gd name="connsiteX77" fmla="*/ 345512 w 549196"/>
              <a:gd name="connsiteY77" fmla="*/ 439021 h 606185"/>
              <a:gd name="connsiteX78" fmla="*/ 274646 w 549196"/>
              <a:gd name="connsiteY78" fmla="*/ 94978 h 606185"/>
              <a:gd name="connsiteX79" fmla="*/ 399519 w 549196"/>
              <a:gd name="connsiteY79" fmla="*/ 220708 h 606185"/>
              <a:gd name="connsiteX80" fmla="*/ 274646 w 549196"/>
              <a:gd name="connsiteY80" fmla="*/ 346438 h 606185"/>
              <a:gd name="connsiteX81" fmla="*/ 149773 w 549196"/>
              <a:gd name="connsiteY81" fmla="*/ 220708 h 606185"/>
              <a:gd name="connsiteX82" fmla="*/ 274646 w 549196"/>
              <a:gd name="connsiteY82" fmla="*/ 94978 h 606185"/>
              <a:gd name="connsiteX83" fmla="*/ 173586 w 549196"/>
              <a:gd name="connsiteY83" fmla="*/ 220708 h 606185"/>
              <a:gd name="connsiteX84" fmla="*/ 274646 w 549196"/>
              <a:gd name="connsiteY84" fmla="*/ 118791 h 606185"/>
              <a:gd name="connsiteX85" fmla="*/ 375706 w 549196"/>
              <a:gd name="connsiteY85" fmla="*/ 220708 h 606185"/>
              <a:gd name="connsiteX86" fmla="*/ 274646 w 549196"/>
              <a:gd name="connsiteY86" fmla="*/ 322626 h 606185"/>
              <a:gd name="connsiteX87" fmla="*/ 173586 w 549196"/>
              <a:gd name="connsiteY87" fmla="*/ 220708 h 606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549196" h="606185">
                <a:moveTo>
                  <a:pt x="218925" y="465310"/>
                </a:moveTo>
                <a:cubicBezTo>
                  <a:pt x="228259" y="465310"/>
                  <a:pt x="237118" y="463691"/>
                  <a:pt x="245309" y="461691"/>
                </a:cubicBezTo>
                <a:lnTo>
                  <a:pt x="179206" y="593041"/>
                </a:lnTo>
                <a:cubicBezTo>
                  <a:pt x="175205" y="601042"/>
                  <a:pt x="166918" y="606185"/>
                  <a:pt x="157965" y="606185"/>
                </a:cubicBezTo>
                <a:lnTo>
                  <a:pt x="157584" y="606185"/>
                </a:lnTo>
                <a:cubicBezTo>
                  <a:pt x="148440" y="605995"/>
                  <a:pt x="140153" y="600661"/>
                  <a:pt x="136343" y="592374"/>
                </a:cubicBezTo>
                <a:lnTo>
                  <a:pt x="101958" y="518174"/>
                </a:lnTo>
                <a:lnTo>
                  <a:pt x="26615" y="527223"/>
                </a:lnTo>
                <a:cubicBezTo>
                  <a:pt x="17852" y="528271"/>
                  <a:pt x="9375" y="524461"/>
                  <a:pt x="4327" y="517222"/>
                </a:cubicBezTo>
                <a:cubicBezTo>
                  <a:pt x="-722" y="509983"/>
                  <a:pt x="-1388" y="500648"/>
                  <a:pt x="2517" y="492838"/>
                </a:cubicBezTo>
                <a:lnTo>
                  <a:pt x="59476" y="379681"/>
                </a:lnTo>
                <a:lnTo>
                  <a:pt x="67287" y="364250"/>
                </a:lnTo>
                <a:cubicBezTo>
                  <a:pt x="68335" y="365965"/>
                  <a:pt x="69287" y="367679"/>
                  <a:pt x="70525" y="369394"/>
                </a:cubicBezTo>
                <a:cubicBezTo>
                  <a:pt x="84241" y="388444"/>
                  <a:pt x="105101" y="396540"/>
                  <a:pt x="120341" y="402445"/>
                </a:cubicBezTo>
                <a:cubicBezTo>
                  <a:pt x="127104" y="405017"/>
                  <a:pt x="133962" y="407779"/>
                  <a:pt x="137391" y="410256"/>
                </a:cubicBezTo>
                <a:cubicBezTo>
                  <a:pt x="140629" y="412637"/>
                  <a:pt x="145392" y="418638"/>
                  <a:pt x="149583" y="423972"/>
                </a:cubicBezTo>
                <a:cubicBezTo>
                  <a:pt x="159870" y="436831"/>
                  <a:pt x="173872" y="454547"/>
                  <a:pt x="196446" y="461881"/>
                </a:cubicBezTo>
                <a:cubicBezTo>
                  <a:pt x="204161" y="464453"/>
                  <a:pt x="211686" y="465406"/>
                  <a:pt x="218925" y="465406"/>
                </a:cubicBezTo>
                <a:close/>
                <a:moveTo>
                  <a:pt x="482005" y="364155"/>
                </a:moveTo>
                <a:lnTo>
                  <a:pt x="489721" y="379585"/>
                </a:lnTo>
                <a:lnTo>
                  <a:pt x="546680" y="492742"/>
                </a:lnTo>
                <a:cubicBezTo>
                  <a:pt x="550585" y="500553"/>
                  <a:pt x="549919" y="509983"/>
                  <a:pt x="544870" y="517126"/>
                </a:cubicBezTo>
                <a:cubicBezTo>
                  <a:pt x="539822" y="524270"/>
                  <a:pt x="531250" y="528175"/>
                  <a:pt x="522582" y="527128"/>
                </a:cubicBezTo>
                <a:lnTo>
                  <a:pt x="447239" y="518079"/>
                </a:lnTo>
                <a:lnTo>
                  <a:pt x="412854" y="592279"/>
                </a:lnTo>
                <a:cubicBezTo>
                  <a:pt x="409044" y="600565"/>
                  <a:pt x="400757" y="605899"/>
                  <a:pt x="391613" y="606090"/>
                </a:cubicBezTo>
                <a:lnTo>
                  <a:pt x="391232" y="606090"/>
                </a:lnTo>
                <a:cubicBezTo>
                  <a:pt x="382279" y="606090"/>
                  <a:pt x="373992" y="601042"/>
                  <a:pt x="369991" y="592945"/>
                </a:cubicBezTo>
                <a:lnTo>
                  <a:pt x="303888" y="461596"/>
                </a:lnTo>
                <a:cubicBezTo>
                  <a:pt x="312079" y="463596"/>
                  <a:pt x="320938" y="465215"/>
                  <a:pt x="330272" y="465215"/>
                </a:cubicBezTo>
                <a:cubicBezTo>
                  <a:pt x="338273" y="465215"/>
                  <a:pt x="345607" y="464072"/>
                  <a:pt x="352751" y="461691"/>
                </a:cubicBezTo>
                <a:cubicBezTo>
                  <a:pt x="375325" y="454261"/>
                  <a:pt x="389327" y="436640"/>
                  <a:pt x="399614" y="423781"/>
                </a:cubicBezTo>
                <a:cubicBezTo>
                  <a:pt x="403996" y="418257"/>
                  <a:pt x="408663" y="412447"/>
                  <a:pt x="411901" y="410065"/>
                </a:cubicBezTo>
                <a:cubicBezTo>
                  <a:pt x="415235" y="407589"/>
                  <a:pt x="422188" y="404922"/>
                  <a:pt x="428856" y="402350"/>
                </a:cubicBezTo>
                <a:cubicBezTo>
                  <a:pt x="444096" y="396445"/>
                  <a:pt x="464956" y="388348"/>
                  <a:pt x="478672" y="369298"/>
                </a:cubicBezTo>
                <a:cubicBezTo>
                  <a:pt x="479910" y="367584"/>
                  <a:pt x="480862" y="365869"/>
                  <a:pt x="481910" y="364155"/>
                </a:cubicBezTo>
                <a:close/>
                <a:moveTo>
                  <a:pt x="345417" y="439117"/>
                </a:moveTo>
                <a:cubicBezTo>
                  <a:pt x="361228" y="433973"/>
                  <a:pt x="371801" y="420638"/>
                  <a:pt x="381136" y="408922"/>
                </a:cubicBezTo>
                <a:cubicBezTo>
                  <a:pt x="386755" y="401874"/>
                  <a:pt x="392089" y="395111"/>
                  <a:pt x="397900" y="390825"/>
                </a:cubicBezTo>
                <a:cubicBezTo>
                  <a:pt x="403805" y="386539"/>
                  <a:pt x="411806" y="383395"/>
                  <a:pt x="420379" y="380062"/>
                </a:cubicBezTo>
                <a:cubicBezTo>
                  <a:pt x="434285" y="374632"/>
                  <a:pt x="449906" y="368632"/>
                  <a:pt x="459526" y="355297"/>
                </a:cubicBezTo>
                <a:cubicBezTo>
                  <a:pt x="468956" y="342152"/>
                  <a:pt x="469718" y="326150"/>
                  <a:pt x="470480" y="310720"/>
                </a:cubicBezTo>
                <a:cubicBezTo>
                  <a:pt x="470956" y="301385"/>
                  <a:pt x="471337" y="292717"/>
                  <a:pt x="473623" y="285574"/>
                </a:cubicBezTo>
                <a:cubicBezTo>
                  <a:pt x="475719" y="278906"/>
                  <a:pt x="480386" y="271858"/>
                  <a:pt x="485244" y="264428"/>
                </a:cubicBezTo>
                <a:cubicBezTo>
                  <a:pt x="493435" y="251855"/>
                  <a:pt x="502770" y="237663"/>
                  <a:pt x="502770" y="220708"/>
                </a:cubicBezTo>
                <a:cubicBezTo>
                  <a:pt x="502770" y="203754"/>
                  <a:pt x="493435" y="189562"/>
                  <a:pt x="485244" y="177084"/>
                </a:cubicBezTo>
                <a:cubicBezTo>
                  <a:pt x="480386" y="169559"/>
                  <a:pt x="475719" y="162511"/>
                  <a:pt x="473623" y="155843"/>
                </a:cubicBezTo>
                <a:cubicBezTo>
                  <a:pt x="471337" y="148699"/>
                  <a:pt x="470956" y="140032"/>
                  <a:pt x="470480" y="130792"/>
                </a:cubicBezTo>
                <a:cubicBezTo>
                  <a:pt x="469718" y="115267"/>
                  <a:pt x="468956" y="99265"/>
                  <a:pt x="459526" y="86120"/>
                </a:cubicBezTo>
                <a:cubicBezTo>
                  <a:pt x="449906" y="72785"/>
                  <a:pt x="434285" y="66689"/>
                  <a:pt x="420379" y="61355"/>
                </a:cubicBezTo>
                <a:cubicBezTo>
                  <a:pt x="411806" y="58021"/>
                  <a:pt x="403710" y="54878"/>
                  <a:pt x="397900" y="50592"/>
                </a:cubicBezTo>
                <a:cubicBezTo>
                  <a:pt x="392089" y="46306"/>
                  <a:pt x="386755" y="39638"/>
                  <a:pt x="381136" y="32494"/>
                </a:cubicBezTo>
                <a:cubicBezTo>
                  <a:pt x="371801" y="20779"/>
                  <a:pt x="361324" y="7539"/>
                  <a:pt x="345512" y="2300"/>
                </a:cubicBezTo>
                <a:cubicBezTo>
                  <a:pt x="330367" y="-2653"/>
                  <a:pt x="314937" y="1348"/>
                  <a:pt x="300078" y="5348"/>
                </a:cubicBezTo>
                <a:cubicBezTo>
                  <a:pt x="290934" y="7825"/>
                  <a:pt x="282457" y="10111"/>
                  <a:pt x="274646" y="10111"/>
                </a:cubicBezTo>
                <a:cubicBezTo>
                  <a:pt x="266836" y="10111"/>
                  <a:pt x="258358" y="7825"/>
                  <a:pt x="249310" y="5443"/>
                </a:cubicBezTo>
                <a:cubicBezTo>
                  <a:pt x="239404" y="2776"/>
                  <a:pt x="229212" y="14"/>
                  <a:pt x="219020" y="14"/>
                </a:cubicBezTo>
                <a:cubicBezTo>
                  <a:pt x="213972" y="14"/>
                  <a:pt x="208924" y="681"/>
                  <a:pt x="203971" y="2300"/>
                </a:cubicBezTo>
                <a:cubicBezTo>
                  <a:pt x="188159" y="7539"/>
                  <a:pt x="177586" y="20779"/>
                  <a:pt x="168347" y="32494"/>
                </a:cubicBezTo>
                <a:cubicBezTo>
                  <a:pt x="162727" y="39543"/>
                  <a:pt x="157393" y="46306"/>
                  <a:pt x="151583" y="50592"/>
                </a:cubicBezTo>
                <a:cubicBezTo>
                  <a:pt x="145678" y="54973"/>
                  <a:pt x="137581" y="58021"/>
                  <a:pt x="129104" y="61355"/>
                </a:cubicBezTo>
                <a:cubicBezTo>
                  <a:pt x="115293" y="66689"/>
                  <a:pt x="99577" y="72785"/>
                  <a:pt x="89956" y="86120"/>
                </a:cubicBezTo>
                <a:cubicBezTo>
                  <a:pt x="80527" y="99265"/>
                  <a:pt x="79765" y="115267"/>
                  <a:pt x="79003" y="130697"/>
                </a:cubicBezTo>
                <a:cubicBezTo>
                  <a:pt x="78526" y="140032"/>
                  <a:pt x="78145" y="148795"/>
                  <a:pt x="75859" y="155938"/>
                </a:cubicBezTo>
                <a:cubicBezTo>
                  <a:pt x="73764" y="162606"/>
                  <a:pt x="69097" y="169654"/>
                  <a:pt x="64239" y="177179"/>
                </a:cubicBezTo>
                <a:cubicBezTo>
                  <a:pt x="56047" y="189752"/>
                  <a:pt x="46713" y="203944"/>
                  <a:pt x="46713" y="220804"/>
                </a:cubicBezTo>
                <a:cubicBezTo>
                  <a:pt x="46713" y="237663"/>
                  <a:pt x="56047" y="251950"/>
                  <a:pt x="64239" y="264523"/>
                </a:cubicBezTo>
                <a:cubicBezTo>
                  <a:pt x="69097" y="272048"/>
                  <a:pt x="73764" y="279097"/>
                  <a:pt x="75859" y="285669"/>
                </a:cubicBezTo>
                <a:cubicBezTo>
                  <a:pt x="78145" y="292813"/>
                  <a:pt x="78622" y="301576"/>
                  <a:pt x="79003" y="310815"/>
                </a:cubicBezTo>
                <a:cubicBezTo>
                  <a:pt x="79765" y="326245"/>
                  <a:pt x="80527" y="342247"/>
                  <a:pt x="89956" y="355392"/>
                </a:cubicBezTo>
                <a:cubicBezTo>
                  <a:pt x="99481" y="368727"/>
                  <a:pt x="115198" y="374823"/>
                  <a:pt x="129009" y="380157"/>
                </a:cubicBezTo>
                <a:cubicBezTo>
                  <a:pt x="137581" y="383491"/>
                  <a:pt x="145678" y="386634"/>
                  <a:pt x="151583" y="390920"/>
                </a:cubicBezTo>
                <a:cubicBezTo>
                  <a:pt x="157393" y="395206"/>
                  <a:pt x="162727" y="401874"/>
                  <a:pt x="168347" y="409018"/>
                </a:cubicBezTo>
                <a:cubicBezTo>
                  <a:pt x="177682" y="420733"/>
                  <a:pt x="188159" y="433973"/>
                  <a:pt x="203971" y="439117"/>
                </a:cubicBezTo>
                <a:cubicBezTo>
                  <a:pt x="219211" y="444165"/>
                  <a:pt x="234546" y="440069"/>
                  <a:pt x="249310" y="436069"/>
                </a:cubicBezTo>
                <a:cubicBezTo>
                  <a:pt x="258454" y="433592"/>
                  <a:pt x="267026" y="431306"/>
                  <a:pt x="274741" y="431306"/>
                </a:cubicBezTo>
                <a:cubicBezTo>
                  <a:pt x="282457" y="431306"/>
                  <a:pt x="291029" y="433592"/>
                  <a:pt x="300078" y="435973"/>
                </a:cubicBezTo>
                <a:cubicBezTo>
                  <a:pt x="315223" y="439974"/>
                  <a:pt x="331891" y="443498"/>
                  <a:pt x="345512" y="439021"/>
                </a:cubicBezTo>
                <a:close/>
                <a:moveTo>
                  <a:pt x="274646" y="94978"/>
                </a:moveTo>
                <a:cubicBezTo>
                  <a:pt x="343512" y="94978"/>
                  <a:pt x="399519" y="151366"/>
                  <a:pt x="399519" y="220708"/>
                </a:cubicBezTo>
                <a:cubicBezTo>
                  <a:pt x="399519" y="290050"/>
                  <a:pt x="343512" y="346438"/>
                  <a:pt x="274646" y="346438"/>
                </a:cubicBezTo>
                <a:cubicBezTo>
                  <a:pt x="205780" y="346438"/>
                  <a:pt x="149773" y="290050"/>
                  <a:pt x="149773" y="220708"/>
                </a:cubicBezTo>
                <a:cubicBezTo>
                  <a:pt x="149773" y="151366"/>
                  <a:pt x="205780" y="94978"/>
                  <a:pt x="274646" y="94978"/>
                </a:cubicBezTo>
                <a:close/>
                <a:moveTo>
                  <a:pt x="173586" y="220708"/>
                </a:moveTo>
                <a:cubicBezTo>
                  <a:pt x="173586" y="164511"/>
                  <a:pt x="218925" y="118791"/>
                  <a:pt x="274646" y="118791"/>
                </a:cubicBezTo>
                <a:cubicBezTo>
                  <a:pt x="330367" y="118791"/>
                  <a:pt x="375706" y="164511"/>
                  <a:pt x="375706" y="220708"/>
                </a:cubicBezTo>
                <a:cubicBezTo>
                  <a:pt x="375706" y="276906"/>
                  <a:pt x="330367" y="322626"/>
                  <a:pt x="274646" y="322626"/>
                </a:cubicBezTo>
                <a:cubicBezTo>
                  <a:pt x="218925" y="322626"/>
                  <a:pt x="173586" y="276906"/>
                  <a:pt x="173586" y="220708"/>
                </a:cubicBezTo>
                <a:close/>
              </a:path>
            </a:pathLst>
          </a:custGeom>
          <a:solidFill>
            <a:srgbClr val="404040"/>
          </a:solidFill>
          <a:ln w="9525" cap="flat">
            <a:noFill/>
            <a:prstDash val="solid"/>
            <a:miter/>
          </a:ln>
        </p:spPr>
        <p:txBody>
          <a:bodyPr rtlCol="0" anchor="ctr"/>
          <a:lstStyle/>
          <a:p>
            <a:endParaRPr lang="en-US"/>
          </a:p>
        </p:txBody>
      </p:sp>
      <p:grpSp>
        <p:nvGrpSpPr>
          <p:cNvPr id="6" name="Group 5">
            <a:extLst>
              <a:ext uri="{FF2B5EF4-FFF2-40B4-BE49-F238E27FC236}">
                <a16:creationId xmlns:a16="http://schemas.microsoft.com/office/drawing/2014/main" id="{9FEFD009-70D1-1569-12D3-AAF4D21B4FFD}"/>
              </a:ext>
              <a:ext uri="{C183D7F6-B498-43B3-948B-1728B52AA6E4}">
                <adec:decorative xmlns:adec="http://schemas.microsoft.com/office/drawing/2017/decorative" val="1"/>
              </a:ext>
            </a:extLst>
          </p:cNvPr>
          <p:cNvGrpSpPr/>
          <p:nvPr/>
        </p:nvGrpSpPr>
        <p:grpSpPr>
          <a:xfrm>
            <a:off x="4584595" y="2285197"/>
            <a:ext cx="3022810" cy="967563"/>
            <a:chOff x="4584595" y="2285197"/>
            <a:chExt cx="3022810" cy="967563"/>
          </a:xfrm>
        </p:grpSpPr>
        <p:grpSp>
          <p:nvGrpSpPr>
            <p:cNvPr id="40" name="Group 39">
              <a:extLst>
                <a:ext uri="{FF2B5EF4-FFF2-40B4-BE49-F238E27FC236}">
                  <a16:creationId xmlns:a16="http://schemas.microsoft.com/office/drawing/2014/main" id="{94A3082E-2DE6-7108-2EE8-4D5AE0D8A782}"/>
                </a:ext>
                <a:ext uri="{C183D7F6-B498-43B3-948B-1728B52AA6E4}">
                  <adec:decorative xmlns:adec="http://schemas.microsoft.com/office/drawing/2017/decorative" val="1"/>
                </a:ext>
              </a:extLst>
            </p:cNvPr>
            <p:cNvGrpSpPr/>
            <p:nvPr/>
          </p:nvGrpSpPr>
          <p:grpSpPr>
            <a:xfrm>
              <a:off x="4584595" y="2285197"/>
              <a:ext cx="3022810" cy="967563"/>
              <a:chOff x="6133679" y="2718087"/>
              <a:chExt cx="3022810" cy="967563"/>
            </a:xfrm>
            <a:solidFill>
              <a:schemeClr val="accent5"/>
            </a:solidFill>
          </p:grpSpPr>
          <p:sp>
            <p:nvSpPr>
              <p:cNvPr id="41" name="Freeform: Shape 36">
                <a:extLst>
                  <a:ext uri="{FF2B5EF4-FFF2-40B4-BE49-F238E27FC236}">
                    <a16:creationId xmlns:a16="http://schemas.microsoft.com/office/drawing/2014/main" id="{3451867C-E0FC-E5A3-5F05-14B57C7E734A}"/>
                  </a:ext>
                </a:extLst>
              </p:cNvPr>
              <p:cNvSpPr/>
              <p:nvPr/>
            </p:nvSpPr>
            <p:spPr>
              <a:xfrm>
                <a:off x="6133679" y="2947075"/>
                <a:ext cx="3022810" cy="509587"/>
              </a:xfrm>
              <a:custGeom>
                <a:avLst/>
                <a:gdLst>
                  <a:gd name="connsiteX0" fmla="*/ 0 w 3055979"/>
                  <a:gd name="connsiteY0" fmla="*/ 0 h 531849"/>
                  <a:gd name="connsiteX1" fmla="*/ 449702 w 3055979"/>
                  <a:gd name="connsiteY1" fmla="*/ 0 h 531849"/>
                  <a:gd name="connsiteX2" fmla="*/ 1318461 w 3055979"/>
                  <a:gd name="connsiteY2" fmla="*/ 0 h 531849"/>
                  <a:gd name="connsiteX3" fmla="*/ 1460461 w 3055979"/>
                  <a:gd name="connsiteY3" fmla="*/ 0 h 531849"/>
                  <a:gd name="connsiteX4" fmla="*/ 1910163 w 3055979"/>
                  <a:gd name="connsiteY4" fmla="*/ 0 h 531849"/>
                  <a:gd name="connsiteX5" fmla="*/ 2778922 w 3055979"/>
                  <a:gd name="connsiteY5" fmla="*/ 0 h 531849"/>
                  <a:gd name="connsiteX6" fmla="*/ 3055979 w 3055979"/>
                  <a:gd name="connsiteY6" fmla="*/ 265925 h 531849"/>
                  <a:gd name="connsiteX7" fmla="*/ 2778922 w 3055979"/>
                  <a:gd name="connsiteY7" fmla="*/ 531849 h 531849"/>
                  <a:gd name="connsiteX8" fmla="*/ 1910163 w 3055979"/>
                  <a:gd name="connsiteY8" fmla="*/ 531849 h 531849"/>
                  <a:gd name="connsiteX9" fmla="*/ 1460461 w 3055979"/>
                  <a:gd name="connsiteY9" fmla="*/ 531849 h 531849"/>
                  <a:gd name="connsiteX10" fmla="*/ 1318461 w 3055979"/>
                  <a:gd name="connsiteY10" fmla="*/ 531849 h 531849"/>
                  <a:gd name="connsiteX11" fmla="*/ 449702 w 3055979"/>
                  <a:gd name="connsiteY11" fmla="*/ 531849 h 531849"/>
                  <a:gd name="connsiteX12" fmla="*/ 0 w 3055979"/>
                  <a:gd name="connsiteY12" fmla="*/ 531849 h 531849"/>
                  <a:gd name="connsiteX13" fmla="*/ 277057 w 3055979"/>
                  <a:gd name="connsiteY13" fmla="*/ 265925 h 531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55979" h="531849">
                    <a:moveTo>
                      <a:pt x="0" y="0"/>
                    </a:moveTo>
                    <a:lnTo>
                      <a:pt x="449702" y="0"/>
                    </a:lnTo>
                    <a:lnTo>
                      <a:pt x="1318461" y="0"/>
                    </a:lnTo>
                    <a:lnTo>
                      <a:pt x="1460461" y="0"/>
                    </a:lnTo>
                    <a:lnTo>
                      <a:pt x="1910163" y="0"/>
                    </a:lnTo>
                    <a:lnTo>
                      <a:pt x="2778922" y="0"/>
                    </a:lnTo>
                    <a:lnTo>
                      <a:pt x="3055979" y="265925"/>
                    </a:lnTo>
                    <a:lnTo>
                      <a:pt x="2778922" y="531849"/>
                    </a:lnTo>
                    <a:lnTo>
                      <a:pt x="1910163" y="531849"/>
                    </a:lnTo>
                    <a:lnTo>
                      <a:pt x="1460461" y="531849"/>
                    </a:lnTo>
                    <a:lnTo>
                      <a:pt x="1318461" y="531849"/>
                    </a:lnTo>
                    <a:lnTo>
                      <a:pt x="449702" y="531849"/>
                    </a:lnTo>
                    <a:lnTo>
                      <a:pt x="0" y="531849"/>
                    </a:lnTo>
                    <a:lnTo>
                      <a:pt x="277057" y="2659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2400">
                  <a:latin typeface="Open Sans Light" panose="020B0606030504020204" pitchFamily="34" charset="0"/>
                  <a:ea typeface="Open Sans Light" panose="020B0606030504020204" pitchFamily="34" charset="0"/>
                  <a:cs typeface="Open Sans Light" panose="020B0606030504020204" pitchFamily="34" charset="0"/>
                </a:endParaRPr>
              </a:p>
            </p:txBody>
          </p:sp>
          <p:sp>
            <p:nvSpPr>
              <p:cNvPr id="43" name="Oval 42">
                <a:extLst>
                  <a:ext uri="{FF2B5EF4-FFF2-40B4-BE49-F238E27FC236}">
                    <a16:creationId xmlns:a16="http://schemas.microsoft.com/office/drawing/2014/main" id="{0077F5CB-4D37-FC29-8EE6-A640CBE5099E}"/>
                  </a:ext>
                </a:extLst>
              </p:cNvPr>
              <p:cNvSpPr/>
              <p:nvPr/>
            </p:nvSpPr>
            <p:spPr>
              <a:xfrm>
                <a:off x="7161303" y="2718087"/>
                <a:ext cx="967563" cy="96756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Graphic 21">
              <a:extLst>
                <a:ext uri="{FF2B5EF4-FFF2-40B4-BE49-F238E27FC236}">
                  <a16:creationId xmlns:a16="http://schemas.microsoft.com/office/drawing/2014/main" id="{9BE9EE39-337B-1230-AD59-5F7E8BE1183D}"/>
                </a:ext>
              </a:extLst>
            </p:cNvPr>
            <p:cNvSpPr/>
            <p:nvPr/>
          </p:nvSpPr>
          <p:spPr>
            <a:xfrm>
              <a:off x="5751986" y="2561245"/>
              <a:ext cx="610979" cy="415466"/>
            </a:xfrm>
            <a:custGeom>
              <a:avLst/>
              <a:gdLst>
                <a:gd name="connsiteX0" fmla="*/ 1123188 w 1190625"/>
                <a:gd name="connsiteY0" fmla="*/ 809625 h 809625"/>
                <a:gd name="connsiteX1" fmla="*/ 241840 w 1190625"/>
                <a:gd name="connsiteY1" fmla="*/ 809625 h 809625"/>
                <a:gd name="connsiteX2" fmla="*/ 174403 w 1190625"/>
                <a:gd name="connsiteY2" fmla="*/ 741807 h 809625"/>
                <a:gd name="connsiteX3" fmla="*/ 174403 w 1190625"/>
                <a:gd name="connsiteY3" fmla="*/ 690563 h 809625"/>
                <a:gd name="connsiteX4" fmla="*/ 198215 w 1190625"/>
                <a:gd name="connsiteY4" fmla="*/ 666750 h 809625"/>
                <a:gd name="connsiteX5" fmla="*/ 222028 w 1190625"/>
                <a:gd name="connsiteY5" fmla="*/ 690563 h 809625"/>
                <a:gd name="connsiteX6" fmla="*/ 222028 w 1190625"/>
                <a:gd name="connsiteY6" fmla="*/ 741807 h 809625"/>
                <a:gd name="connsiteX7" fmla="*/ 241840 w 1190625"/>
                <a:gd name="connsiteY7" fmla="*/ 762000 h 809625"/>
                <a:gd name="connsiteX8" fmla="*/ 1123188 w 1190625"/>
                <a:gd name="connsiteY8" fmla="*/ 762000 h 809625"/>
                <a:gd name="connsiteX9" fmla="*/ 1143000 w 1190625"/>
                <a:gd name="connsiteY9" fmla="*/ 741807 h 809625"/>
                <a:gd name="connsiteX10" fmla="*/ 1143000 w 1190625"/>
                <a:gd name="connsiteY10" fmla="*/ 67818 h 809625"/>
                <a:gd name="connsiteX11" fmla="*/ 1123188 w 1190625"/>
                <a:gd name="connsiteY11" fmla="*/ 47625 h 809625"/>
                <a:gd name="connsiteX12" fmla="*/ 241840 w 1190625"/>
                <a:gd name="connsiteY12" fmla="*/ 47625 h 809625"/>
                <a:gd name="connsiteX13" fmla="*/ 222028 w 1190625"/>
                <a:gd name="connsiteY13" fmla="*/ 67818 h 809625"/>
                <a:gd name="connsiteX14" fmla="*/ 222028 w 1190625"/>
                <a:gd name="connsiteY14" fmla="*/ 119063 h 809625"/>
                <a:gd name="connsiteX15" fmla="*/ 198215 w 1190625"/>
                <a:gd name="connsiteY15" fmla="*/ 142875 h 809625"/>
                <a:gd name="connsiteX16" fmla="*/ 174403 w 1190625"/>
                <a:gd name="connsiteY16" fmla="*/ 119063 h 809625"/>
                <a:gd name="connsiteX17" fmla="*/ 174403 w 1190625"/>
                <a:gd name="connsiteY17" fmla="*/ 67818 h 809625"/>
                <a:gd name="connsiteX18" fmla="*/ 241840 w 1190625"/>
                <a:gd name="connsiteY18" fmla="*/ 0 h 809625"/>
                <a:gd name="connsiteX19" fmla="*/ 1123188 w 1190625"/>
                <a:gd name="connsiteY19" fmla="*/ 0 h 809625"/>
                <a:gd name="connsiteX20" fmla="*/ 1190625 w 1190625"/>
                <a:gd name="connsiteY20" fmla="*/ 67818 h 809625"/>
                <a:gd name="connsiteX21" fmla="*/ 1190625 w 1190625"/>
                <a:gd name="connsiteY21" fmla="*/ 741807 h 809625"/>
                <a:gd name="connsiteX22" fmla="*/ 1123188 w 1190625"/>
                <a:gd name="connsiteY22" fmla="*/ 809625 h 809625"/>
                <a:gd name="connsiteX23" fmla="*/ 281369 w 1190625"/>
                <a:gd name="connsiteY23" fmla="*/ 214313 h 809625"/>
                <a:gd name="connsiteX24" fmla="*/ 257556 w 1190625"/>
                <a:gd name="connsiteY24" fmla="*/ 190500 h 809625"/>
                <a:gd name="connsiteX25" fmla="*/ 44768 w 1190625"/>
                <a:gd name="connsiteY25" fmla="*/ 190500 h 809625"/>
                <a:gd name="connsiteX26" fmla="*/ 20955 w 1190625"/>
                <a:gd name="connsiteY26" fmla="*/ 214313 h 809625"/>
                <a:gd name="connsiteX27" fmla="*/ 44768 w 1190625"/>
                <a:gd name="connsiteY27" fmla="*/ 238125 h 809625"/>
                <a:gd name="connsiteX28" fmla="*/ 257461 w 1190625"/>
                <a:gd name="connsiteY28" fmla="*/ 238125 h 809625"/>
                <a:gd name="connsiteX29" fmla="*/ 281273 w 1190625"/>
                <a:gd name="connsiteY29" fmla="*/ 214313 h 809625"/>
                <a:gd name="connsiteX30" fmla="*/ 360807 w 1190625"/>
                <a:gd name="connsiteY30" fmla="*/ 341281 h 809625"/>
                <a:gd name="connsiteX31" fmla="*/ 336995 w 1190625"/>
                <a:gd name="connsiteY31" fmla="*/ 317468 h 809625"/>
                <a:gd name="connsiteX32" fmla="*/ 124206 w 1190625"/>
                <a:gd name="connsiteY32" fmla="*/ 317468 h 809625"/>
                <a:gd name="connsiteX33" fmla="*/ 100394 w 1190625"/>
                <a:gd name="connsiteY33" fmla="*/ 341281 h 809625"/>
                <a:gd name="connsiteX34" fmla="*/ 124206 w 1190625"/>
                <a:gd name="connsiteY34" fmla="*/ 365093 h 809625"/>
                <a:gd name="connsiteX35" fmla="*/ 336899 w 1190625"/>
                <a:gd name="connsiteY35" fmla="*/ 365093 h 809625"/>
                <a:gd name="connsiteX36" fmla="*/ 360712 w 1190625"/>
                <a:gd name="connsiteY36" fmla="*/ 341281 h 809625"/>
                <a:gd name="connsiteX37" fmla="*/ 293275 w 1190625"/>
                <a:gd name="connsiteY37" fmla="*/ 468344 h 809625"/>
                <a:gd name="connsiteX38" fmla="*/ 269462 w 1190625"/>
                <a:gd name="connsiteY38" fmla="*/ 444532 h 809625"/>
                <a:gd name="connsiteX39" fmla="*/ 56769 w 1190625"/>
                <a:gd name="connsiteY39" fmla="*/ 444532 h 809625"/>
                <a:gd name="connsiteX40" fmla="*/ 32957 w 1190625"/>
                <a:gd name="connsiteY40" fmla="*/ 468344 h 809625"/>
                <a:gd name="connsiteX41" fmla="*/ 56769 w 1190625"/>
                <a:gd name="connsiteY41" fmla="*/ 492157 h 809625"/>
                <a:gd name="connsiteX42" fmla="*/ 269462 w 1190625"/>
                <a:gd name="connsiteY42" fmla="*/ 492157 h 809625"/>
                <a:gd name="connsiteX43" fmla="*/ 293275 w 1190625"/>
                <a:gd name="connsiteY43" fmla="*/ 468344 h 809625"/>
                <a:gd name="connsiteX44" fmla="*/ 260318 w 1190625"/>
                <a:gd name="connsiteY44" fmla="*/ 595313 h 809625"/>
                <a:gd name="connsiteX45" fmla="*/ 236506 w 1190625"/>
                <a:gd name="connsiteY45" fmla="*/ 571500 h 809625"/>
                <a:gd name="connsiteX46" fmla="*/ 23813 w 1190625"/>
                <a:gd name="connsiteY46" fmla="*/ 571500 h 809625"/>
                <a:gd name="connsiteX47" fmla="*/ 0 w 1190625"/>
                <a:gd name="connsiteY47" fmla="*/ 595313 h 809625"/>
                <a:gd name="connsiteX48" fmla="*/ 23813 w 1190625"/>
                <a:gd name="connsiteY48" fmla="*/ 619125 h 809625"/>
                <a:gd name="connsiteX49" fmla="*/ 236506 w 1190625"/>
                <a:gd name="connsiteY49" fmla="*/ 619125 h 809625"/>
                <a:gd name="connsiteX50" fmla="*/ 260318 w 1190625"/>
                <a:gd name="connsiteY50" fmla="*/ 595313 h 809625"/>
                <a:gd name="connsiteX51" fmla="*/ 851916 w 1190625"/>
                <a:gd name="connsiteY51" fmla="*/ 340424 h 809625"/>
                <a:gd name="connsiteX52" fmla="*/ 746951 w 1190625"/>
                <a:gd name="connsiteY52" fmla="*/ 340424 h 809625"/>
                <a:gd name="connsiteX53" fmla="*/ 746951 w 1190625"/>
                <a:gd name="connsiteY53" fmla="*/ 235458 h 809625"/>
                <a:gd name="connsiteX54" fmla="*/ 725805 w 1190625"/>
                <a:gd name="connsiteY54" fmla="*/ 214313 h 809625"/>
                <a:gd name="connsiteX55" fmla="*/ 639223 w 1190625"/>
                <a:gd name="connsiteY55" fmla="*/ 214313 h 809625"/>
                <a:gd name="connsiteX56" fmla="*/ 618077 w 1190625"/>
                <a:gd name="connsiteY56" fmla="*/ 235458 h 809625"/>
                <a:gd name="connsiteX57" fmla="*/ 618077 w 1190625"/>
                <a:gd name="connsiteY57" fmla="*/ 340424 h 809625"/>
                <a:gd name="connsiteX58" fmla="*/ 513112 w 1190625"/>
                <a:gd name="connsiteY58" fmla="*/ 340424 h 809625"/>
                <a:gd name="connsiteX59" fmla="*/ 491966 w 1190625"/>
                <a:gd name="connsiteY59" fmla="*/ 361569 h 809625"/>
                <a:gd name="connsiteX60" fmla="*/ 491966 w 1190625"/>
                <a:gd name="connsiteY60" fmla="*/ 448151 h 809625"/>
                <a:gd name="connsiteX61" fmla="*/ 513112 w 1190625"/>
                <a:gd name="connsiteY61" fmla="*/ 469297 h 809625"/>
                <a:gd name="connsiteX62" fmla="*/ 618077 w 1190625"/>
                <a:gd name="connsiteY62" fmla="*/ 469297 h 809625"/>
                <a:gd name="connsiteX63" fmla="*/ 618077 w 1190625"/>
                <a:gd name="connsiteY63" fmla="*/ 574262 h 809625"/>
                <a:gd name="connsiteX64" fmla="*/ 639223 w 1190625"/>
                <a:gd name="connsiteY64" fmla="*/ 595408 h 809625"/>
                <a:gd name="connsiteX65" fmla="*/ 725805 w 1190625"/>
                <a:gd name="connsiteY65" fmla="*/ 595408 h 809625"/>
                <a:gd name="connsiteX66" fmla="*/ 746951 w 1190625"/>
                <a:gd name="connsiteY66" fmla="*/ 574262 h 809625"/>
                <a:gd name="connsiteX67" fmla="*/ 746951 w 1190625"/>
                <a:gd name="connsiteY67" fmla="*/ 469297 h 809625"/>
                <a:gd name="connsiteX68" fmla="*/ 851916 w 1190625"/>
                <a:gd name="connsiteY68" fmla="*/ 469297 h 809625"/>
                <a:gd name="connsiteX69" fmla="*/ 873062 w 1190625"/>
                <a:gd name="connsiteY69" fmla="*/ 448151 h 809625"/>
                <a:gd name="connsiteX70" fmla="*/ 873062 w 1190625"/>
                <a:gd name="connsiteY70" fmla="*/ 361569 h 809625"/>
                <a:gd name="connsiteX71" fmla="*/ 851916 w 1190625"/>
                <a:gd name="connsiteY71" fmla="*/ 340424 h 809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190625" h="809625">
                  <a:moveTo>
                    <a:pt x="1123188" y="809625"/>
                  </a:moveTo>
                  <a:lnTo>
                    <a:pt x="241840" y="809625"/>
                  </a:lnTo>
                  <a:cubicBezTo>
                    <a:pt x="204692" y="809625"/>
                    <a:pt x="174403" y="779240"/>
                    <a:pt x="174403" y="741807"/>
                  </a:cubicBezTo>
                  <a:lnTo>
                    <a:pt x="174403" y="690563"/>
                  </a:lnTo>
                  <a:cubicBezTo>
                    <a:pt x="174403" y="677418"/>
                    <a:pt x="185071" y="666750"/>
                    <a:pt x="198215" y="666750"/>
                  </a:cubicBezTo>
                  <a:cubicBezTo>
                    <a:pt x="211360" y="666750"/>
                    <a:pt x="222028" y="677418"/>
                    <a:pt x="222028" y="690563"/>
                  </a:cubicBezTo>
                  <a:lnTo>
                    <a:pt x="222028" y="741807"/>
                  </a:lnTo>
                  <a:cubicBezTo>
                    <a:pt x="222028" y="752951"/>
                    <a:pt x="230886" y="762000"/>
                    <a:pt x="241840" y="762000"/>
                  </a:cubicBezTo>
                  <a:lnTo>
                    <a:pt x="1123188" y="762000"/>
                  </a:lnTo>
                  <a:cubicBezTo>
                    <a:pt x="1134047" y="762000"/>
                    <a:pt x="1143000" y="752951"/>
                    <a:pt x="1143000" y="741807"/>
                  </a:cubicBezTo>
                  <a:lnTo>
                    <a:pt x="1143000" y="67818"/>
                  </a:lnTo>
                  <a:cubicBezTo>
                    <a:pt x="1143000" y="56674"/>
                    <a:pt x="1134142" y="47625"/>
                    <a:pt x="1123188" y="47625"/>
                  </a:cubicBezTo>
                  <a:lnTo>
                    <a:pt x="241840" y="47625"/>
                  </a:lnTo>
                  <a:cubicBezTo>
                    <a:pt x="230981" y="47625"/>
                    <a:pt x="222028" y="56674"/>
                    <a:pt x="222028" y="67818"/>
                  </a:cubicBezTo>
                  <a:lnTo>
                    <a:pt x="222028" y="119063"/>
                  </a:lnTo>
                  <a:cubicBezTo>
                    <a:pt x="222028" y="132207"/>
                    <a:pt x="211360" y="142875"/>
                    <a:pt x="198215" y="142875"/>
                  </a:cubicBezTo>
                  <a:cubicBezTo>
                    <a:pt x="185071" y="142875"/>
                    <a:pt x="174403" y="132207"/>
                    <a:pt x="174403" y="119063"/>
                  </a:cubicBezTo>
                  <a:lnTo>
                    <a:pt x="174403" y="67818"/>
                  </a:lnTo>
                  <a:cubicBezTo>
                    <a:pt x="174403" y="30385"/>
                    <a:pt x="204597" y="0"/>
                    <a:pt x="241840" y="0"/>
                  </a:cubicBezTo>
                  <a:lnTo>
                    <a:pt x="1123188" y="0"/>
                  </a:lnTo>
                  <a:cubicBezTo>
                    <a:pt x="1160336" y="0"/>
                    <a:pt x="1190625" y="30385"/>
                    <a:pt x="1190625" y="67818"/>
                  </a:cubicBezTo>
                  <a:lnTo>
                    <a:pt x="1190625" y="741807"/>
                  </a:lnTo>
                  <a:cubicBezTo>
                    <a:pt x="1190625" y="779240"/>
                    <a:pt x="1160431" y="809625"/>
                    <a:pt x="1123188" y="809625"/>
                  </a:cubicBezTo>
                  <a:close/>
                  <a:moveTo>
                    <a:pt x="281369" y="214313"/>
                  </a:moveTo>
                  <a:cubicBezTo>
                    <a:pt x="281369" y="201168"/>
                    <a:pt x="270701" y="190500"/>
                    <a:pt x="257556" y="190500"/>
                  </a:cubicBezTo>
                  <a:lnTo>
                    <a:pt x="44768" y="190500"/>
                  </a:lnTo>
                  <a:cubicBezTo>
                    <a:pt x="31623" y="190500"/>
                    <a:pt x="20955" y="201168"/>
                    <a:pt x="20955" y="214313"/>
                  </a:cubicBezTo>
                  <a:cubicBezTo>
                    <a:pt x="20955" y="227457"/>
                    <a:pt x="31623" y="238125"/>
                    <a:pt x="44768" y="238125"/>
                  </a:cubicBezTo>
                  <a:lnTo>
                    <a:pt x="257461" y="238125"/>
                  </a:lnTo>
                  <a:cubicBezTo>
                    <a:pt x="270605" y="238125"/>
                    <a:pt x="281273" y="227457"/>
                    <a:pt x="281273" y="214313"/>
                  </a:cubicBezTo>
                  <a:close/>
                  <a:moveTo>
                    <a:pt x="360807" y="341281"/>
                  </a:moveTo>
                  <a:cubicBezTo>
                    <a:pt x="360807" y="328136"/>
                    <a:pt x="350139" y="317468"/>
                    <a:pt x="336995" y="317468"/>
                  </a:cubicBezTo>
                  <a:lnTo>
                    <a:pt x="124206" y="317468"/>
                  </a:lnTo>
                  <a:cubicBezTo>
                    <a:pt x="111062" y="317468"/>
                    <a:pt x="100394" y="328136"/>
                    <a:pt x="100394" y="341281"/>
                  </a:cubicBezTo>
                  <a:cubicBezTo>
                    <a:pt x="100394" y="354425"/>
                    <a:pt x="111062" y="365093"/>
                    <a:pt x="124206" y="365093"/>
                  </a:cubicBezTo>
                  <a:lnTo>
                    <a:pt x="336899" y="365093"/>
                  </a:lnTo>
                  <a:cubicBezTo>
                    <a:pt x="350044" y="365093"/>
                    <a:pt x="360712" y="354425"/>
                    <a:pt x="360712" y="341281"/>
                  </a:cubicBezTo>
                  <a:close/>
                  <a:moveTo>
                    <a:pt x="293275" y="468344"/>
                  </a:moveTo>
                  <a:cubicBezTo>
                    <a:pt x="293275" y="455200"/>
                    <a:pt x="282607" y="444532"/>
                    <a:pt x="269462" y="444532"/>
                  </a:cubicBezTo>
                  <a:lnTo>
                    <a:pt x="56769" y="444532"/>
                  </a:lnTo>
                  <a:cubicBezTo>
                    <a:pt x="43625" y="444532"/>
                    <a:pt x="32957" y="455200"/>
                    <a:pt x="32957" y="468344"/>
                  </a:cubicBezTo>
                  <a:cubicBezTo>
                    <a:pt x="32957" y="481489"/>
                    <a:pt x="43625" y="492157"/>
                    <a:pt x="56769" y="492157"/>
                  </a:cubicBezTo>
                  <a:lnTo>
                    <a:pt x="269462" y="492157"/>
                  </a:lnTo>
                  <a:cubicBezTo>
                    <a:pt x="282607" y="492157"/>
                    <a:pt x="293275" y="481489"/>
                    <a:pt x="293275" y="468344"/>
                  </a:cubicBezTo>
                  <a:close/>
                  <a:moveTo>
                    <a:pt x="260318" y="595313"/>
                  </a:moveTo>
                  <a:cubicBezTo>
                    <a:pt x="260318" y="582168"/>
                    <a:pt x="249650" y="571500"/>
                    <a:pt x="236506" y="571500"/>
                  </a:cubicBezTo>
                  <a:lnTo>
                    <a:pt x="23813" y="571500"/>
                  </a:lnTo>
                  <a:cubicBezTo>
                    <a:pt x="10668" y="571500"/>
                    <a:pt x="0" y="582168"/>
                    <a:pt x="0" y="595313"/>
                  </a:cubicBezTo>
                  <a:cubicBezTo>
                    <a:pt x="0" y="608457"/>
                    <a:pt x="10668" y="619125"/>
                    <a:pt x="23813" y="619125"/>
                  </a:cubicBezTo>
                  <a:lnTo>
                    <a:pt x="236506" y="619125"/>
                  </a:lnTo>
                  <a:cubicBezTo>
                    <a:pt x="249650" y="619125"/>
                    <a:pt x="260318" y="608457"/>
                    <a:pt x="260318" y="595313"/>
                  </a:cubicBezTo>
                  <a:close/>
                  <a:moveTo>
                    <a:pt x="851916" y="340424"/>
                  </a:moveTo>
                  <a:lnTo>
                    <a:pt x="746951" y="340424"/>
                  </a:lnTo>
                  <a:lnTo>
                    <a:pt x="746951" y="235458"/>
                  </a:lnTo>
                  <a:cubicBezTo>
                    <a:pt x="746951" y="223838"/>
                    <a:pt x="737521" y="214313"/>
                    <a:pt x="725805" y="214313"/>
                  </a:cubicBezTo>
                  <a:lnTo>
                    <a:pt x="639223" y="214313"/>
                  </a:lnTo>
                  <a:cubicBezTo>
                    <a:pt x="627602" y="214313"/>
                    <a:pt x="618077" y="223742"/>
                    <a:pt x="618077" y="235458"/>
                  </a:cubicBezTo>
                  <a:lnTo>
                    <a:pt x="618077" y="340424"/>
                  </a:lnTo>
                  <a:lnTo>
                    <a:pt x="513112" y="340424"/>
                  </a:lnTo>
                  <a:cubicBezTo>
                    <a:pt x="501491" y="340424"/>
                    <a:pt x="491966" y="349853"/>
                    <a:pt x="491966" y="361569"/>
                  </a:cubicBezTo>
                  <a:lnTo>
                    <a:pt x="491966" y="448151"/>
                  </a:lnTo>
                  <a:cubicBezTo>
                    <a:pt x="491966" y="459772"/>
                    <a:pt x="501396" y="469297"/>
                    <a:pt x="513112" y="469297"/>
                  </a:cubicBezTo>
                  <a:lnTo>
                    <a:pt x="618077" y="469297"/>
                  </a:lnTo>
                  <a:lnTo>
                    <a:pt x="618077" y="574262"/>
                  </a:lnTo>
                  <a:cubicBezTo>
                    <a:pt x="618077" y="585883"/>
                    <a:pt x="627507" y="595408"/>
                    <a:pt x="639223" y="595408"/>
                  </a:cubicBezTo>
                  <a:lnTo>
                    <a:pt x="725805" y="595408"/>
                  </a:lnTo>
                  <a:cubicBezTo>
                    <a:pt x="737426" y="595408"/>
                    <a:pt x="746951" y="585978"/>
                    <a:pt x="746951" y="574262"/>
                  </a:cubicBezTo>
                  <a:lnTo>
                    <a:pt x="746951" y="469297"/>
                  </a:lnTo>
                  <a:lnTo>
                    <a:pt x="851916" y="469297"/>
                  </a:lnTo>
                  <a:cubicBezTo>
                    <a:pt x="863537" y="469297"/>
                    <a:pt x="873062" y="459867"/>
                    <a:pt x="873062" y="448151"/>
                  </a:cubicBezTo>
                  <a:lnTo>
                    <a:pt x="873062" y="361569"/>
                  </a:lnTo>
                  <a:cubicBezTo>
                    <a:pt x="873062" y="349949"/>
                    <a:pt x="863632" y="340424"/>
                    <a:pt x="851916" y="340424"/>
                  </a:cubicBezTo>
                  <a:close/>
                </a:path>
              </a:pathLst>
            </a:custGeom>
            <a:solidFill>
              <a:schemeClr val="bg1"/>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3575419864"/>
      </p:ext>
    </p:extLst>
  </p:cSld>
  <p:clrMapOvr>
    <a:masterClrMapping/>
  </p:clrMapOvr>
  <p:extLst>
    <p:ext uri="{6950BFC3-D8DA-4A85-94F7-54DA5524770B}">
      <p188:commentRel xmlns:p188="http://schemas.microsoft.com/office/powerpoint/2018/8/main" r:id="rId3"/>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F5FB6B4-E1FA-0567-98EF-4FBEF9317660}"/>
              </a:ext>
            </a:extLst>
          </p:cNvPr>
          <p:cNvSpPr>
            <a:spLocks noGrp="1"/>
          </p:cNvSpPr>
          <p:nvPr>
            <p:ph type="title"/>
          </p:nvPr>
        </p:nvSpPr>
        <p:spPr>
          <a:xfrm>
            <a:off x="3252574" y="1033263"/>
            <a:ext cx="5686852" cy="905377"/>
          </a:xfrm>
          <a:prstGeom prst="rect">
            <a:avLst/>
          </a:prstGeom>
        </p:spPr>
        <p:txBody>
          <a:bodyPr>
            <a:normAutofit/>
          </a:bodyPr>
          <a:lstStyle/>
          <a:p>
            <a:r>
              <a:rPr lang="fr-CA"/>
              <a:t>RECONNAISSANCE DU TERRITOIRE</a:t>
            </a:r>
          </a:p>
        </p:txBody>
      </p:sp>
      <p:sp>
        <p:nvSpPr>
          <p:cNvPr id="5" name="Text Placeholder 4">
            <a:extLst>
              <a:ext uri="{FF2B5EF4-FFF2-40B4-BE49-F238E27FC236}">
                <a16:creationId xmlns:a16="http://schemas.microsoft.com/office/drawing/2014/main" id="{DEA68BAF-F077-814D-1974-80124424D830}"/>
              </a:ext>
            </a:extLst>
          </p:cNvPr>
          <p:cNvSpPr>
            <a:spLocks noGrp="1"/>
          </p:cNvSpPr>
          <p:nvPr>
            <p:ph type="body" sz="quarter" idx="4294967295"/>
          </p:nvPr>
        </p:nvSpPr>
        <p:spPr>
          <a:xfrm>
            <a:off x="2308275" y="2519891"/>
            <a:ext cx="7710654" cy="3227388"/>
          </a:xfrm>
        </p:spPr>
        <p:txBody>
          <a:bodyPr vert="horz" lIns="91440" tIns="45720" rIns="91440" bIns="45720" rtlCol="0" anchor="t">
            <a:noAutofit/>
          </a:bodyPr>
          <a:lstStyle/>
          <a:p>
            <a:pPr>
              <a:spcAft>
                <a:spcPts val="1000"/>
              </a:spcAft>
            </a:pPr>
            <a:r>
              <a:rPr lang="fr-CA"/>
              <a:t>L’Ordre des infirmières et infirmiers de l’Ontario (OIIO) exerce ses activités sur les territoires traditionnels, ancestraux et non cédés de nombreuses communautés autochtones de l’Ontario, qui continuent d’abriter les peuples autochtones. </a:t>
            </a:r>
          </a:p>
          <a:p>
            <a:pPr>
              <a:spcAft>
                <a:spcPts val="1000"/>
              </a:spcAft>
            </a:pPr>
            <a:r>
              <a:rPr lang="fr-CA"/>
              <a:t>Le bureau de l’OIIO est situé à Toronto, sur un territoire qui est le territoire traditionnel de nombreuses nations, dont les Mississaugas de la Credit, les Anishinaabek, les Chippaouais, les Haudenosaunee et les Wendats.</a:t>
            </a:r>
          </a:p>
          <a:p>
            <a:pPr>
              <a:spcAft>
                <a:spcPts val="1000"/>
              </a:spcAft>
            </a:pPr>
            <a:r>
              <a:rPr lang="fr-CA"/>
              <a:t>Alors que nous nous réunissons aujourd’hui sur une plateforme virtuelle, j’aimerais inviter chacun d’entre vous à réfléchir sur les terres où vous vous trouvez et à reconnaître les peuples autochtones qui habitent cette région.</a:t>
            </a:r>
          </a:p>
        </p:txBody>
      </p:sp>
    </p:spTree>
    <p:extLst>
      <p:ext uri="{BB962C8B-B14F-4D97-AF65-F5344CB8AC3E}">
        <p14:creationId xmlns:p14="http://schemas.microsoft.com/office/powerpoint/2010/main" val="3420299011"/>
      </p:ext>
    </p:extLst>
  </p:cSld>
  <p:clrMapOvr>
    <a:masterClrMapping/>
  </p:clrMapOvr>
  <p:extLst>
    <p:ext uri="{6950BFC3-D8DA-4A85-94F7-54DA5524770B}">
      <p188:commentRel xmlns:p188="http://schemas.microsoft.com/office/powerpoint/2018/8/main" r:id="rId3"/>
    </p:ext>
  </p:extLs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D456AD1E-ACC1-0178-9421-B6E077DE043D}"/>
              </a:ext>
            </a:extLst>
          </p:cNvPr>
          <p:cNvSpPr>
            <a:spLocks noGrp="1"/>
          </p:cNvSpPr>
          <p:nvPr>
            <p:ph type="title"/>
          </p:nvPr>
        </p:nvSpPr>
        <p:spPr>
          <a:xfrm>
            <a:off x="1025693" y="795527"/>
            <a:ext cx="4650858" cy="1325563"/>
          </a:xfrm>
        </p:spPr>
        <p:txBody>
          <a:bodyPr/>
          <a:lstStyle/>
          <a:p>
            <a:r>
              <a:rPr lang="fr-CA" dirty="0"/>
              <a:t>OÙ PUIS-JE OBTENIR PLUS DE RENSEIGNEMENTS?</a:t>
            </a:r>
          </a:p>
        </p:txBody>
      </p:sp>
      <p:sp>
        <p:nvSpPr>
          <p:cNvPr id="20" name="Text Placeholder 19">
            <a:extLst>
              <a:ext uri="{FF2B5EF4-FFF2-40B4-BE49-F238E27FC236}">
                <a16:creationId xmlns:a16="http://schemas.microsoft.com/office/drawing/2014/main" id="{8AAFEAE1-6985-AEB9-AEAF-0BD3511E5A2E}"/>
              </a:ext>
            </a:extLst>
          </p:cNvPr>
          <p:cNvSpPr>
            <a:spLocks noGrp="1"/>
          </p:cNvSpPr>
          <p:nvPr>
            <p:ph type="body" sz="quarter" idx="14"/>
          </p:nvPr>
        </p:nvSpPr>
        <p:spPr>
          <a:xfrm>
            <a:off x="1025693" y="2413109"/>
            <a:ext cx="4649649" cy="1270371"/>
          </a:xfrm>
        </p:spPr>
        <p:txBody>
          <a:bodyPr/>
          <a:lstStyle/>
          <a:p>
            <a:pPr marL="285750" indent="-285750">
              <a:buClr>
                <a:schemeClr val="accent3"/>
              </a:buClr>
              <a:buFont typeface="Wingdings" panose="05000000000000000000" pitchFamily="2" charset="2"/>
              <a:buChar char="§"/>
            </a:pPr>
            <a:r>
              <a:rPr lang="fr-CA" dirty="0"/>
              <a:t>Surveillez votre portail des candidates et des candidats</a:t>
            </a:r>
          </a:p>
          <a:p>
            <a:pPr marL="285750" indent="-285750">
              <a:buClr>
                <a:schemeClr val="accent3"/>
              </a:buClr>
              <a:buFont typeface="Wingdings" panose="05000000000000000000" pitchFamily="2" charset="2"/>
              <a:buChar char="§"/>
            </a:pPr>
            <a:r>
              <a:rPr lang="fr-CA" dirty="0"/>
              <a:t>Communiquez avec le Service à la clientèle de l’OIIO à </a:t>
            </a:r>
            <a:r>
              <a:rPr lang="fr-CA" dirty="0">
                <a:ea typeface="+mn-lt"/>
                <a:cs typeface="+mn-lt"/>
                <a:hlinkClick r:id="rId4"/>
              </a:rPr>
              <a:t>cno.org/contact</a:t>
            </a:r>
            <a:r>
              <a:rPr lang="fr-CA" dirty="0"/>
              <a:t> ou au 1 800 387-5526 </a:t>
            </a:r>
            <a:br>
              <a:rPr lang="fr-CA" dirty="0"/>
            </a:br>
            <a:r>
              <a:rPr lang="fr-CA" dirty="0"/>
              <a:t>(sans frais au Canada)</a:t>
            </a:r>
          </a:p>
          <a:p>
            <a:endParaRPr lang="en-US" dirty="0"/>
          </a:p>
        </p:txBody>
      </p:sp>
      <p:sp>
        <p:nvSpPr>
          <p:cNvPr id="3" name="Rectangle: Rounded Corners 6">
            <a:extLst>
              <a:ext uri="{FF2B5EF4-FFF2-40B4-BE49-F238E27FC236}">
                <a16:creationId xmlns:a16="http://schemas.microsoft.com/office/drawing/2014/main" id="{34119898-E9A2-250C-3597-C3C3B5E1DDD0}"/>
              </a:ext>
              <a:ext uri="{C183D7F6-B498-43B3-948B-1728B52AA6E4}">
                <adec:decorative xmlns:adec="http://schemas.microsoft.com/office/drawing/2017/decorative" val="1"/>
              </a:ext>
            </a:extLst>
          </p:cNvPr>
          <p:cNvSpPr/>
          <p:nvPr/>
        </p:nvSpPr>
        <p:spPr>
          <a:xfrm>
            <a:off x="1138236" y="4308258"/>
            <a:ext cx="3706021" cy="1136185"/>
          </a:xfrm>
          <a:prstGeom prst="roundRect">
            <a:avLst>
              <a:gd name="adj" fmla="val 0"/>
            </a:avLst>
          </a:prstGeom>
          <a:solidFill>
            <a:schemeClr val="bg1">
              <a:lumMod val="95000"/>
            </a:schemeClr>
          </a:solidFill>
          <a:ln w="1270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pic>
        <p:nvPicPr>
          <p:cNvPr id="5" name="Picture 4">
            <a:extLst>
              <a:ext uri="{FF2B5EF4-FFF2-40B4-BE49-F238E27FC236}">
                <a16:creationId xmlns:a16="http://schemas.microsoft.com/office/drawing/2014/main" id="{39359B5D-4ADA-9CFA-8B81-5F1B79340D41}"/>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val="0"/>
              </a:ext>
            </a:extLst>
          </a:blip>
          <a:srcRect/>
          <a:stretch/>
        </p:blipFill>
        <p:spPr>
          <a:xfrm>
            <a:off x="1252536" y="4424940"/>
            <a:ext cx="914400" cy="914400"/>
          </a:xfrm>
          <a:prstGeom prst="rect">
            <a:avLst/>
          </a:prstGeom>
          <a:solidFill>
            <a:schemeClr val="bg1">
              <a:lumMod val="95000"/>
            </a:schemeClr>
          </a:solidFill>
        </p:spPr>
      </p:pic>
      <p:sp>
        <p:nvSpPr>
          <p:cNvPr id="4" name="Text Placeholder 2">
            <a:extLst>
              <a:ext uri="{FF2B5EF4-FFF2-40B4-BE49-F238E27FC236}">
                <a16:creationId xmlns:a16="http://schemas.microsoft.com/office/drawing/2014/main" id="{0E86982B-1E56-B470-FA78-B6AE81E4DDBF}"/>
              </a:ext>
            </a:extLst>
          </p:cNvPr>
          <p:cNvSpPr txBox="1">
            <a:spLocks/>
          </p:cNvSpPr>
          <p:nvPr/>
        </p:nvSpPr>
        <p:spPr>
          <a:xfrm>
            <a:off x="2241283" y="4600277"/>
            <a:ext cx="2602974" cy="565443"/>
          </a:xfrm>
          <a:prstGeom prst="rect">
            <a:avLst/>
          </a:prstGeom>
          <a:noFill/>
        </p:spPr>
        <p:txBody>
          <a:bodyPr anchor="ctr"/>
          <a:lstStyle>
            <a:lvl1pPr algn="l" rtl="0" eaLnBrk="0" fontAlgn="base" hangingPunct="0">
              <a:lnSpc>
                <a:spcPct val="90000"/>
              </a:lnSpc>
              <a:spcBef>
                <a:spcPts val="1000"/>
              </a:spcBef>
              <a:spcAft>
                <a:spcPct val="0"/>
              </a:spcAft>
              <a:defRPr kern="1200">
                <a:solidFill>
                  <a:srgbClr val="595959"/>
                </a:solidFill>
                <a:latin typeface="Arial" panose="020B0604020202020204" pitchFamily="34" charset="0"/>
                <a:ea typeface="+mn-ea"/>
                <a:cs typeface="Arial" panose="020B0604020202020204" pitchFamily="34" charset="0"/>
              </a:defRPr>
            </a:lvl1pPr>
            <a:lvl2pPr marL="180975" indent="-173038" algn="l" rtl="0" eaLnBrk="0" fontAlgn="base" hangingPunct="0">
              <a:lnSpc>
                <a:spcPct val="90000"/>
              </a:lnSpc>
              <a:spcBef>
                <a:spcPts val="500"/>
              </a:spcBef>
              <a:spcAft>
                <a:spcPct val="0"/>
              </a:spcAft>
              <a:buClr>
                <a:srgbClr val="C5DC6F"/>
              </a:buClr>
              <a:buFont typeface="Wingdings" pitchFamily="2" charset="2"/>
              <a:buChar char="§"/>
              <a:defRPr kern="1200">
                <a:solidFill>
                  <a:srgbClr val="595959"/>
                </a:solidFill>
                <a:latin typeface="Arial" panose="020B0604020202020204" pitchFamily="34" charset="0"/>
                <a:ea typeface="+mn-ea"/>
                <a:cs typeface="Arial" panose="020B0604020202020204" pitchFamily="34" charset="0"/>
              </a:defRPr>
            </a:lvl2pPr>
            <a:lvl3pPr marL="449263" indent="-225425" algn="l" rtl="0" eaLnBrk="0" fontAlgn="base" hangingPunct="0">
              <a:lnSpc>
                <a:spcPct val="90000"/>
              </a:lnSpc>
              <a:spcBef>
                <a:spcPts val="500"/>
              </a:spcBef>
              <a:spcAft>
                <a:spcPct val="0"/>
              </a:spcAft>
              <a:buClr>
                <a:srgbClr val="C5DC6F"/>
              </a:buClr>
              <a:buFont typeface="Wingdings" pitchFamily="2" charset="2"/>
              <a:buChar char="ü"/>
              <a:defRPr kern="1200">
                <a:solidFill>
                  <a:srgbClr val="595959"/>
                </a:solidFill>
                <a:latin typeface="Arial" panose="020B0604020202020204" pitchFamily="34" charset="0"/>
                <a:ea typeface="+mn-ea"/>
                <a:cs typeface="Arial" panose="020B0604020202020204" pitchFamily="34" charset="0"/>
              </a:defRPr>
            </a:lvl3pPr>
            <a:lvl4pPr algn="l" rtl="0" eaLnBrk="0" fontAlgn="base" hangingPunct="0">
              <a:lnSpc>
                <a:spcPct val="90000"/>
              </a:lnSpc>
              <a:spcBef>
                <a:spcPts val="500"/>
              </a:spcBef>
              <a:spcAft>
                <a:spcPct val="0"/>
              </a:spcAft>
              <a:buClr>
                <a:srgbClr val="C5DC6F"/>
              </a:buClr>
              <a:buFont typeface="Wingdings" pitchFamily="2" charset="2"/>
              <a:defRPr kern="1200">
                <a:solidFill>
                  <a:srgbClr val="595959"/>
                </a:solidFill>
                <a:latin typeface="Arial" panose="020B0604020202020204" pitchFamily="34" charset="0"/>
                <a:ea typeface="+mn-ea"/>
                <a:cs typeface="Arial" panose="020B0604020202020204" pitchFamily="34" charset="0"/>
              </a:defRPr>
            </a:lvl4pPr>
            <a:lvl5pPr marL="46038" algn="l" rtl="0" eaLnBrk="0" fontAlgn="base" hangingPunct="0">
              <a:lnSpc>
                <a:spcPct val="90000"/>
              </a:lnSpc>
              <a:spcBef>
                <a:spcPts val="500"/>
              </a:spcBef>
              <a:spcAft>
                <a:spcPct val="0"/>
              </a:spcAft>
              <a:defRPr u="sng" kern="1200">
                <a:solidFill>
                  <a:srgbClr val="005D7D"/>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fr-CA" sz="1600">
                <a:hlinkClick r:id="rId6"/>
              </a:rPr>
              <a:t>Scannez pour visiter la </a:t>
            </a:r>
            <a:br>
              <a:rPr lang="fr-CA" sz="1600">
                <a:hlinkClick r:id="rId6"/>
              </a:rPr>
            </a:br>
            <a:r>
              <a:rPr lang="fr-CA" sz="1600">
                <a:hlinkClick r:id="rId6"/>
              </a:rPr>
              <a:t>nouvelle page d’exigences en matière d’inscription</a:t>
            </a:r>
          </a:p>
        </p:txBody>
      </p:sp>
      <p:pic>
        <p:nvPicPr>
          <p:cNvPr id="24" name="Picture Placeholder 23">
            <a:extLst>
              <a:ext uri="{FF2B5EF4-FFF2-40B4-BE49-F238E27FC236}">
                <a16:creationId xmlns:a16="http://schemas.microsoft.com/office/drawing/2014/main" id="{E446E2B5-29DD-60DD-0D52-D4A1115115D3}"/>
              </a:ext>
              <a:ext uri="{C183D7F6-B498-43B3-948B-1728B52AA6E4}">
                <adec:decorative xmlns:adec="http://schemas.microsoft.com/office/drawing/2017/decorative" val="1"/>
              </a:ext>
            </a:extLst>
          </p:cNvPr>
          <p:cNvPicPr>
            <a:picLocks noGrp="1" noChangeAspect="1"/>
          </p:cNvPicPr>
          <p:nvPr>
            <p:ph type="pic" sz="quarter" idx="15"/>
          </p:nvPr>
        </p:nvPicPr>
        <p:blipFill rotWithShape="1">
          <a:blip r:embed="rId7" cstate="screen">
            <a:extLst>
              <a:ext uri="{28A0092B-C50C-407E-A947-70E740481C1C}">
                <a14:useLocalDpi xmlns:a14="http://schemas.microsoft.com/office/drawing/2010/main" val="0"/>
              </a:ext>
            </a:extLst>
          </a:blip>
          <a:srcRect l="20163" t="7842" r="22005" b="23327"/>
          <a:stretch/>
        </p:blipFill>
        <p:spPr/>
      </p:pic>
    </p:spTree>
    <p:extLst>
      <p:ext uri="{BB962C8B-B14F-4D97-AF65-F5344CB8AC3E}">
        <p14:creationId xmlns:p14="http://schemas.microsoft.com/office/powerpoint/2010/main" val="221071456"/>
      </p:ext>
    </p:extLst>
  </p:cSld>
  <p:clrMapOvr>
    <a:masterClrMapping/>
  </p:clrMapOvr>
  <p:extLst>
    <p:ext uri="{6950BFC3-D8DA-4A85-94F7-54DA5524770B}">
      <p188:commentRel xmlns:p188="http://schemas.microsoft.com/office/powerpoint/2018/8/main" r:id="rId3"/>
    </p:ext>
  </p:extLs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CECF4-C636-9848-9547-C3E748C4DF8D}"/>
              </a:ext>
            </a:extLst>
          </p:cNvPr>
          <p:cNvSpPr>
            <a:spLocks noGrp="1"/>
          </p:cNvSpPr>
          <p:nvPr>
            <p:ph type="title"/>
          </p:nvPr>
        </p:nvSpPr>
        <p:spPr/>
        <p:txBody>
          <a:bodyPr/>
          <a:lstStyle/>
          <a:p>
            <a:r>
              <a:rPr lang="fr-CA"/>
              <a:t>Merci</a:t>
            </a:r>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9B0D7366-9F10-A1E9-6B65-BDE4ED6B3339}"/>
              </a:ext>
            </a:extLst>
          </p:cNvPr>
          <p:cNvSpPr>
            <a:spLocks noGrp="1"/>
          </p:cNvSpPr>
          <p:nvPr>
            <p:ph type="title"/>
          </p:nvPr>
        </p:nvSpPr>
        <p:spPr>
          <a:xfrm>
            <a:off x="1026902" y="1384403"/>
            <a:ext cx="4951025" cy="1325563"/>
          </a:xfrm>
        </p:spPr>
        <p:txBody>
          <a:bodyPr/>
          <a:lstStyle/>
          <a:p>
            <a:pPr eaLnBrk="1" hangingPunct="1">
              <a:lnSpc>
                <a:spcPct val="100000"/>
              </a:lnSpc>
              <a:spcBef>
                <a:spcPct val="0"/>
              </a:spcBef>
            </a:pPr>
            <a:r>
              <a:rPr lang="fr-CA" dirty="0">
                <a:solidFill>
                  <a:srgbClr val="0B5876"/>
                </a:solidFill>
                <a:latin typeface="Verdana" panose="020B0604030504040204" pitchFamily="34" charset="0"/>
                <a:ea typeface="Verdana" panose="020B0604030504040204" pitchFamily="34" charset="0"/>
                <a:cs typeface="Verdana" panose="020B0604030504040204" pitchFamily="34" charset="0"/>
              </a:rPr>
              <a:t>MODERNISATION DE L’ÉVALUATION DES CANDIDATES ET DES CANDIDATS</a:t>
            </a:r>
          </a:p>
        </p:txBody>
      </p:sp>
      <p:sp>
        <p:nvSpPr>
          <p:cNvPr id="16" name="Text Placeholder 15">
            <a:extLst>
              <a:ext uri="{FF2B5EF4-FFF2-40B4-BE49-F238E27FC236}">
                <a16:creationId xmlns:a16="http://schemas.microsoft.com/office/drawing/2014/main" id="{AFBB7A1B-15C3-2DDF-A402-366EC25199DC}"/>
              </a:ext>
            </a:extLst>
          </p:cNvPr>
          <p:cNvSpPr>
            <a:spLocks noGrp="1"/>
          </p:cNvSpPr>
          <p:nvPr>
            <p:ph type="body" sz="quarter" idx="14"/>
          </p:nvPr>
        </p:nvSpPr>
        <p:spPr>
          <a:xfrm>
            <a:off x="1026902" y="2990747"/>
            <a:ext cx="4649649" cy="2482850"/>
          </a:xfrm>
        </p:spPr>
        <p:txBody>
          <a:bodyPr/>
          <a:lstStyle/>
          <a:p>
            <a:pPr eaLnBrk="1" fontAlgn="auto" hangingPunct="1">
              <a:spcBef>
                <a:spcPts val="0"/>
              </a:spcBef>
              <a:spcAft>
                <a:spcPts val="1200"/>
              </a:spcAft>
              <a:defRPr/>
            </a:pPr>
            <a:r>
              <a:rPr lang="fr-CA" sz="1800" dirty="0">
                <a:solidFill>
                  <a:srgbClr val="595959"/>
                </a:solidFill>
                <a:latin typeface="Arial"/>
                <a:ea typeface="Open Sans Light"/>
                <a:cs typeface="Arial"/>
              </a:rPr>
              <a:t>Les candidates et les candidats à l’inscription feront l’expérience de processus qui sont :</a:t>
            </a:r>
          </a:p>
          <a:p>
            <a:pPr marL="285750" indent="-285750" eaLnBrk="1" fontAlgn="auto" hangingPunct="1">
              <a:spcBef>
                <a:spcPts val="0"/>
              </a:spcBef>
              <a:spcAft>
                <a:spcPts val="600"/>
              </a:spcAft>
              <a:buClr>
                <a:schemeClr val="accent3"/>
              </a:buClr>
              <a:buFont typeface="Wingdings" pitchFamily="2" charset="2"/>
              <a:buChar char="§"/>
              <a:defRPr/>
            </a:pPr>
            <a:r>
              <a:rPr lang="fr-CA" sz="1800" dirty="0">
                <a:solidFill>
                  <a:schemeClr val="tx2">
                    <a:lumMod val="65000"/>
                    <a:lumOff val="35000"/>
                  </a:schemeClr>
                </a:solidFill>
                <a:latin typeface="Arial"/>
                <a:ea typeface="Open Sans Light"/>
                <a:cs typeface="Arial"/>
              </a:rPr>
              <a:t>Fondés sur des données probantes</a:t>
            </a:r>
          </a:p>
          <a:p>
            <a:pPr marL="285750" indent="-285750" eaLnBrk="1" fontAlgn="auto" hangingPunct="1">
              <a:spcBef>
                <a:spcPts val="0"/>
              </a:spcBef>
              <a:spcAft>
                <a:spcPts val="600"/>
              </a:spcAft>
              <a:buClr>
                <a:schemeClr val="accent3"/>
              </a:buClr>
              <a:buFont typeface="Wingdings" pitchFamily="2" charset="2"/>
              <a:buChar char="§"/>
              <a:defRPr/>
            </a:pPr>
            <a:r>
              <a:rPr lang="fr-CA" sz="1800" dirty="0">
                <a:solidFill>
                  <a:schemeClr val="tx2">
                    <a:lumMod val="65000"/>
                    <a:lumOff val="35000"/>
                  </a:schemeClr>
                </a:solidFill>
                <a:latin typeface="Arial"/>
                <a:ea typeface="Open Sans Light"/>
                <a:cs typeface="Arial"/>
              </a:rPr>
              <a:t>Équitables </a:t>
            </a:r>
          </a:p>
          <a:p>
            <a:pPr marL="285750" indent="-285750" eaLnBrk="1" fontAlgn="auto" hangingPunct="1">
              <a:spcBef>
                <a:spcPts val="0"/>
              </a:spcBef>
              <a:spcAft>
                <a:spcPts val="600"/>
              </a:spcAft>
              <a:buClr>
                <a:schemeClr val="accent3"/>
              </a:buClr>
              <a:buFont typeface="Wingdings" pitchFamily="2" charset="2"/>
              <a:buChar char="§"/>
              <a:defRPr/>
            </a:pPr>
            <a:r>
              <a:rPr lang="fr-CA" sz="1800" dirty="0">
                <a:solidFill>
                  <a:schemeClr val="tx2">
                    <a:lumMod val="65000"/>
                    <a:lumOff val="35000"/>
                  </a:schemeClr>
                </a:solidFill>
                <a:latin typeface="Arial"/>
                <a:ea typeface="Open Sans Light"/>
                <a:cs typeface="Arial"/>
              </a:rPr>
              <a:t>Inclusifs </a:t>
            </a:r>
          </a:p>
          <a:p>
            <a:pPr marL="285750" indent="-285750" eaLnBrk="1" fontAlgn="auto" hangingPunct="1">
              <a:spcBef>
                <a:spcPts val="0"/>
              </a:spcBef>
              <a:spcAft>
                <a:spcPts val="600"/>
              </a:spcAft>
              <a:buClr>
                <a:schemeClr val="accent3"/>
              </a:buClr>
              <a:buFont typeface="Wingdings" pitchFamily="2" charset="2"/>
              <a:buChar char="§"/>
              <a:defRPr/>
            </a:pPr>
            <a:r>
              <a:rPr lang="fr-CA" sz="1800" dirty="0">
                <a:solidFill>
                  <a:schemeClr val="tx2">
                    <a:lumMod val="65000"/>
                    <a:lumOff val="35000"/>
                  </a:schemeClr>
                </a:solidFill>
                <a:latin typeface="Arial"/>
                <a:ea typeface="Open Sans Light"/>
                <a:cs typeface="Arial"/>
              </a:rPr>
              <a:t>Efficaces</a:t>
            </a:r>
          </a:p>
          <a:p>
            <a:pPr eaLnBrk="1" fontAlgn="auto" hangingPunct="1">
              <a:spcBef>
                <a:spcPts val="0"/>
              </a:spcBef>
              <a:spcAft>
                <a:spcPts val="0"/>
              </a:spcAft>
              <a:defRPr/>
            </a:pPr>
            <a:endParaRPr lang="en-ID" sz="1800" dirty="0">
              <a:solidFill>
                <a:schemeClr val="tx2">
                  <a:lumMod val="65000"/>
                  <a:lumOff val="35000"/>
                </a:schemeClr>
              </a:solidFill>
              <a:latin typeface="Arial" panose="020B0604020202020204" pitchFamily="34" charset="0"/>
              <a:ea typeface="Open Sans Light" panose="020B0606030504020204" pitchFamily="34" charset="0"/>
              <a:cs typeface="Arial" panose="020B0604020202020204" pitchFamily="34" charset="0"/>
            </a:endParaRPr>
          </a:p>
        </p:txBody>
      </p:sp>
      <p:grpSp>
        <p:nvGrpSpPr>
          <p:cNvPr id="23" name="Group 22" descr="Page couverture du Plan stratégique de l’OIIO, 2024-2026.">
            <a:extLst>
              <a:ext uri="{FF2B5EF4-FFF2-40B4-BE49-F238E27FC236}">
                <a16:creationId xmlns:a16="http://schemas.microsoft.com/office/drawing/2014/main" id="{0872D322-03E5-F474-1806-FB960E47E555}"/>
              </a:ext>
            </a:extLst>
          </p:cNvPr>
          <p:cNvGrpSpPr/>
          <p:nvPr/>
        </p:nvGrpSpPr>
        <p:grpSpPr>
          <a:xfrm>
            <a:off x="7155885" y="820967"/>
            <a:ext cx="3901439" cy="5216067"/>
            <a:chOff x="-36067" y="910167"/>
            <a:chExt cx="3901439" cy="5216067"/>
          </a:xfrm>
        </p:grpSpPr>
        <p:pic>
          <p:nvPicPr>
            <p:cNvPr id="22" name="Picture 21">
              <a:extLst>
                <a:ext uri="{FF2B5EF4-FFF2-40B4-BE49-F238E27FC236}">
                  <a16:creationId xmlns:a16="http://schemas.microsoft.com/office/drawing/2014/main" id="{7DE5C72A-6397-F785-82BC-F2DA97D499DE}"/>
                </a:ext>
              </a:extLst>
            </p:cNvPr>
            <p:cNvPicPr>
              <a:picLocks noChangeAspect="1"/>
            </p:cNvPicPr>
            <p:nvPr/>
          </p:nvPicPr>
          <p:blipFill>
            <a:blip r:embed="rId3"/>
            <a:stretch>
              <a:fillRect/>
            </a:stretch>
          </p:blipFill>
          <p:spPr>
            <a:xfrm>
              <a:off x="269424" y="1221652"/>
              <a:ext cx="3383573" cy="4480948"/>
            </a:xfrm>
            <a:prstGeom prst="rect">
              <a:avLst/>
            </a:prstGeom>
          </p:spPr>
        </p:pic>
        <p:pic>
          <p:nvPicPr>
            <p:cNvPr id="18" name="iPad">
              <a:extLst>
                <a:ext uri="{FF2B5EF4-FFF2-40B4-BE49-F238E27FC236}">
                  <a16:creationId xmlns:a16="http://schemas.microsoft.com/office/drawing/2014/main" id="{F83E04F3-D875-526F-CB05-5A1A38D469F9}"/>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36067" y="910167"/>
              <a:ext cx="3901439" cy="5216067"/>
            </a:xfrm>
            <a:prstGeom prst="rect">
              <a:avLst/>
            </a:prstGeom>
          </p:spPr>
        </p:pic>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E2183-E93D-44DD-8B58-CBF6C3BD2E91}"/>
              </a:ext>
            </a:extLst>
          </p:cNvPr>
          <p:cNvSpPr>
            <a:spLocks noGrp="1"/>
          </p:cNvSpPr>
          <p:nvPr>
            <p:ph type="title"/>
          </p:nvPr>
        </p:nvSpPr>
        <p:spPr>
          <a:xfrm>
            <a:off x="3238853" y="846878"/>
            <a:ext cx="5699207" cy="921129"/>
          </a:xfrm>
        </p:spPr>
        <p:txBody>
          <a:bodyPr>
            <a:normAutofit fontScale="90000"/>
          </a:bodyPr>
          <a:lstStyle/>
          <a:p>
            <a:r>
              <a:rPr lang="fr-CA"/>
              <a:t>CALENDRIER DES MODIFICATIONS AU RÈGLEMENT SUR L’INSCRIPTION</a:t>
            </a:r>
          </a:p>
        </p:txBody>
      </p:sp>
      <p:sp>
        <p:nvSpPr>
          <p:cNvPr id="15" name="TextBox 46">
            <a:extLst>
              <a:ext uri="{FF2B5EF4-FFF2-40B4-BE49-F238E27FC236}">
                <a16:creationId xmlns:a16="http://schemas.microsoft.com/office/drawing/2014/main" id="{43F1A461-E52C-FAE2-AD7B-03C4A946E718}"/>
              </a:ext>
            </a:extLst>
          </p:cNvPr>
          <p:cNvSpPr txBox="1">
            <a:spLocks noChangeArrowheads="1"/>
          </p:cNvSpPr>
          <p:nvPr/>
        </p:nvSpPr>
        <p:spPr bwMode="auto">
          <a:xfrm>
            <a:off x="2069095" y="2123889"/>
            <a:ext cx="15295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lnSpc>
                <a:spcPct val="90000"/>
              </a:lnSpc>
              <a:spcBef>
                <a:spcPts val="1000"/>
              </a:spcBef>
              <a:defRPr>
                <a:solidFill>
                  <a:srgbClr val="595959"/>
                </a:solidFill>
                <a:latin typeface="Arial" panose="020B0604020202020204" pitchFamily="34" charset="0"/>
                <a:cs typeface="Arial" panose="020B0604020202020204" pitchFamily="34" charset="0"/>
              </a:defRPr>
            </a:lvl1pPr>
            <a:lvl2pPr marL="742950" indent="-285750">
              <a:lnSpc>
                <a:spcPct val="90000"/>
              </a:lnSpc>
              <a:spcBef>
                <a:spcPts val="500"/>
              </a:spcBef>
              <a:buClr>
                <a:srgbClr val="C5DC6F"/>
              </a:buClr>
              <a:buFont typeface="Wingdings" panose="05000000000000000000" pitchFamily="2" charset="2"/>
              <a:buChar char="§"/>
              <a:defRPr>
                <a:solidFill>
                  <a:srgbClr val="595959"/>
                </a:solidFill>
                <a:latin typeface="Arial" panose="020B0604020202020204" pitchFamily="34" charset="0"/>
                <a:cs typeface="Arial" panose="020B0604020202020204" pitchFamily="34" charset="0"/>
              </a:defRPr>
            </a:lvl2pPr>
            <a:lvl3pPr marL="1143000" indent="-228600">
              <a:lnSpc>
                <a:spcPct val="90000"/>
              </a:lnSpc>
              <a:spcBef>
                <a:spcPts val="500"/>
              </a:spcBef>
              <a:buClr>
                <a:srgbClr val="C5DC6F"/>
              </a:buClr>
              <a:buFont typeface="Wingdings" panose="05000000000000000000" pitchFamily="2" charset="2"/>
              <a:buChar char="ü"/>
              <a:defRPr>
                <a:solidFill>
                  <a:srgbClr val="595959"/>
                </a:solidFill>
                <a:latin typeface="Arial" panose="020B0604020202020204" pitchFamily="34" charset="0"/>
                <a:cs typeface="Arial" panose="020B0604020202020204" pitchFamily="34" charset="0"/>
              </a:defRPr>
            </a:lvl3pPr>
            <a:lvl4pPr marL="1600200" indent="-228600">
              <a:lnSpc>
                <a:spcPct val="90000"/>
              </a:lnSpc>
              <a:spcBef>
                <a:spcPts val="500"/>
              </a:spcBef>
              <a:buClr>
                <a:srgbClr val="C5DC6F"/>
              </a:buClr>
              <a:buFont typeface="Wingdings" panose="05000000000000000000" pitchFamily="2" charset="2"/>
              <a:defRPr>
                <a:solidFill>
                  <a:srgbClr val="595959"/>
                </a:solidFill>
                <a:latin typeface="Arial" panose="020B0604020202020204" pitchFamily="34" charset="0"/>
                <a:cs typeface="Arial" panose="020B0604020202020204" pitchFamily="34" charset="0"/>
              </a:defRPr>
            </a:lvl4pPr>
            <a:lvl5pPr marL="2057400" indent="-228600">
              <a:lnSpc>
                <a:spcPct val="90000"/>
              </a:lnSpc>
              <a:spcBef>
                <a:spcPts val="500"/>
              </a:spcBef>
              <a:defRPr u="sng">
                <a:solidFill>
                  <a:srgbClr val="005D7D"/>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defRPr u="sng">
                <a:solidFill>
                  <a:srgbClr val="005D7D"/>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defRPr u="sng">
                <a:solidFill>
                  <a:srgbClr val="005D7D"/>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defRPr u="sng">
                <a:solidFill>
                  <a:srgbClr val="005D7D"/>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defRPr u="sng">
                <a:solidFill>
                  <a:srgbClr val="005D7D"/>
                </a:solidFill>
                <a:latin typeface="Arial" panose="020B0604020202020204" pitchFamily="34" charset="0"/>
                <a:cs typeface="Arial" panose="020B0604020202020204" pitchFamily="34" charset="0"/>
              </a:defRPr>
            </a:lvl9pPr>
          </a:lstStyle>
          <a:p>
            <a:pPr algn="ctr" eaLnBrk="1" hangingPunct="1">
              <a:lnSpc>
                <a:spcPct val="100000"/>
              </a:lnSpc>
              <a:spcBef>
                <a:spcPct val="0"/>
              </a:spcBef>
            </a:pPr>
            <a:r>
              <a:rPr lang="fr-CA" b="1">
                <a:solidFill>
                  <a:srgbClr val="005D7D"/>
                </a:solidFill>
                <a:latin typeface="Verdana"/>
                <a:ea typeface="Verdana"/>
                <a:cs typeface="Arial"/>
              </a:rPr>
              <a:t>2023</a:t>
            </a:r>
          </a:p>
        </p:txBody>
      </p:sp>
      <p:sp>
        <p:nvSpPr>
          <p:cNvPr id="9" name="TextBox 46">
            <a:extLst>
              <a:ext uri="{FF2B5EF4-FFF2-40B4-BE49-F238E27FC236}">
                <a16:creationId xmlns:a16="http://schemas.microsoft.com/office/drawing/2014/main" id="{AD76BDF5-145C-2EB2-9D8A-17D11CAD9493}"/>
              </a:ext>
            </a:extLst>
          </p:cNvPr>
          <p:cNvSpPr txBox="1">
            <a:spLocks noChangeArrowheads="1"/>
          </p:cNvSpPr>
          <p:nvPr/>
        </p:nvSpPr>
        <p:spPr bwMode="auto">
          <a:xfrm>
            <a:off x="1047769" y="3299355"/>
            <a:ext cx="3468395" cy="2010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spAutoFit/>
          </a:bodyPr>
          <a:lstStyle>
            <a:lvl1pPr>
              <a:lnSpc>
                <a:spcPct val="90000"/>
              </a:lnSpc>
              <a:spcBef>
                <a:spcPts val="1000"/>
              </a:spcBef>
              <a:defRPr>
                <a:solidFill>
                  <a:srgbClr val="595959"/>
                </a:solidFill>
                <a:latin typeface="Arial" panose="020B0604020202020204" pitchFamily="34" charset="0"/>
                <a:cs typeface="Arial" panose="020B0604020202020204" pitchFamily="34" charset="0"/>
              </a:defRPr>
            </a:lvl1pPr>
            <a:lvl2pPr marL="742950" indent="-285750">
              <a:lnSpc>
                <a:spcPct val="90000"/>
              </a:lnSpc>
              <a:spcBef>
                <a:spcPts val="500"/>
              </a:spcBef>
              <a:buClr>
                <a:srgbClr val="C5DC6F"/>
              </a:buClr>
              <a:buFont typeface="Wingdings" panose="05000000000000000000" pitchFamily="2" charset="2"/>
              <a:buChar char="§"/>
              <a:defRPr>
                <a:solidFill>
                  <a:srgbClr val="595959"/>
                </a:solidFill>
                <a:latin typeface="Arial" panose="020B0604020202020204" pitchFamily="34" charset="0"/>
                <a:cs typeface="Arial" panose="020B0604020202020204" pitchFamily="34" charset="0"/>
              </a:defRPr>
            </a:lvl2pPr>
            <a:lvl3pPr marL="1143000" indent="-228600">
              <a:lnSpc>
                <a:spcPct val="90000"/>
              </a:lnSpc>
              <a:spcBef>
                <a:spcPts val="500"/>
              </a:spcBef>
              <a:buClr>
                <a:srgbClr val="C5DC6F"/>
              </a:buClr>
              <a:buFont typeface="Wingdings" panose="05000000000000000000" pitchFamily="2" charset="2"/>
              <a:buChar char="ü"/>
              <a:defRPr>
                <a:solidFill>
                  <a:srgbClr val="595959"/>
                </a:solidFill>
                <a:latin typeface="Arial" panose="020B0604020202020204" pitchFamily="34" charset="0"/>
                <a:cs typeface="Arial" panose="020B0604020202020204" pitchFamily="34" charset="0"/>
              </a:defRPr>
            </a:lvl3pPr>
            <a:lvl4pPr marL="1600200" indent="-228600">
              <a:lnSpc>
                <a:spcPct val="90000"/>
              </a:lnSpc>
              <a:spcBef>
                <a:spcPts val="500"/>
              </a:spcBef>
              <a:buClr>
                <a:srgbClr val="C5DC6F"/>
              </a:buClr>
              <a:buFont typeface="Wingdings" panose="05000000000000000000" pitchFamily="2" charset="2"/>
              <a:defRPr>
                <a:solidFill>
                  <a:srgbClr val="595959"/>
                </a:solidFill>
                <a:latin typeface="Arial" panose="020B0604020202020204" pitchFamily="34" charset="0"/>
                <a:cs typeface="Arial" panose="020B0604020202020204" pitchFamily="34" charset="0"/>
              </a:defRPr>
            </a:lvl4pPr>
            <a:lvl5pPr marL="2057400" indent="-228600">
              <a:lnSpc>
                <a:spcPct val="90000"/>
              </a:lnSpc>
              <a:spcBef>
                <a:spcPts val="500"/>
              </a:spcBef>
              <a:defRPr u="sng">
                <a:solidFill>
                  <a:srgbClr val="005D7D"/>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defRPr u="sng">
                <a:solidFill>
                  <a:srgbClr val="005D7D"/>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defRPr u="sng">
                <a:solidFill>
                  <a:srgbClr val="005D7D"/>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defRPr u="sng">
                <a:solidFill>
                  <a:srgbClr val="005D7D"/>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defRPr u="sng">
                <a:solidFill>
                  <a:srgbClr val="005D7D"/>
                </a:solidFill>
                <a:latin typeface="Arial" panose="020B0604020202020204" pitchFamily="34" charset="0"/>
                <a:cs typeface="Arial" panose="020B0604020202020204" pitchFamily="34" charset="0"/>
              </a:defRPr>
            </a:lvl9pPr>
          </a:lstStyle>
          <a:p>
            <a:pPr marL="285750" indent="-285750">
              <a:lnSpc>
                <a:spcPct val="100000"/>
              </a:lnSpc>
              <a:buClr>
                <a:schemeClr val="accent1"/>
              </a:buClr>
              <a:buFont typeface="Wingdings" panose="05000000000000000000" pitchFamily="2" charset="2"/>
              <a:buChar char="§"/>
            </a:pPr>
            <a:r>
              <a:rPr lang="fr-CA">
                <a:latin typeface="Arial"/>
                <a:cs typeface="Arial"/>
              </a:rPr>
              <a:t>Le Conseil ordonne de modifier le Règlement sur l’inscription</a:t>
            </a:r>
          </a:p>
          <a:p>
            <a:pPr marL="285750" indent="-285750">
              <a:lnSpc>
                <a:spcPct val="100000"/>
              </a:lnSpc>
              <a:buClr>
                <a:schemeClr val="accent1"/>
              </a:buClr>
              <a:buFont typeface="Wingdings" panose="05000000000000000000" pitchFamily="2" charset="2"/>
              <a:buChar char="§"/>
            </a:pPr>
            <a:r>
              <a:rPr lang="fr-CA">
                <a:latin typeface="Arial"/>
                <a:cs typeface="Arial"/>
              </a:rPr>
              <a:t>Le Conseil a approuvé le projet de règlement aux fins de consultation</a:t>
            </a:r>
          </a:p>
          <a:p>
            <a:pPr marL="285750" indent="-285750">
              <a:lnSpc>
                <a:spcPct val="100000"/>
              </a:lnSpc>
              <a:buClr>
                <a:schemeClr val="accent1"/>
              </a:buClr>
              <a:buFont typeface="Wingdings" panose="05000000000000000000" pitchFamily="2" charset="2"/>
              <a:buChar char="§"/>
            </a:pPr>
            <a:r>
              <a:rPr lang="fr-CA">
                <a:latin typeface="Arial"/>
                <a:cs typeface="Arial"/>
              </a:rPr>
              <a:t>L’OIIO et le Conseil tiennent compte des commentaires reçus </a:t>
            </a:r>
          </a:p>
        </p:txBody>
      </p:sp>
      <p:sp>
        <p:nvSpPr>
          <p:cNvPr id="4" name="Freeform: Shape 34">
            <a:extLst>
              <a:ext uri="{FF2B5EF4-FFF2-40B4-BE49-F238E27FC236}">
                <a16:creationId xmlns:a16="http://schemas.microsoft.com/office/drawing/2014/main" id="{3E37E785-A207-1F4C-B95A-C621F60536E7}"/>
              </a:ext>
              <a:ext uri="{C183D7F6-B498-43B3-948B-1728B52AA6E4}">
                <adec:decorative xmlns:adec="http://schemas.microsoft.com/office/drawing/2017/decorative" val="1"/>
              </a:ext>
            </a:extLst>
          </p:cNvPr>
          <p:cNvSpPr/>
          <p:nvPr/>
        </p:nvSpPr>
        <p:spPr>
          <a:xfrm>
            <a:off x="1181767" y="2525730"/>
            <a:ext cx="3200400" cy="509587"/>
          </a:xfrm>
          <a:custGeom>
            <a:avLst/>
            <a:gdLst>
              <a:gd name="connsiteX0" fmla="*/ 0 w 3055979"/>
              <a:gd name="connsiteY0" fmla="*/ 0 h 531849"/>
              <a:gd name="connsiteX1" fmla="*/ 449702 w 3055979"/>
              <a:gd name="connsiteY1" fmla="*/ 0 h 531849"/>
              <a:gd name="connsiteX2" fmla="*/ 1318461 w 3055979"/>
              <a:gd name="connsiteY2" fmla="*/ 0 h 531849"/>
              <a:gd name="connsiteX3" fmla="*/ 1460461 w 3055979"/>
              <a:gd name="connsiteY3" fmla="*/ 0 h 531849"/>
              <a:gd name="connsiteX4" fmla="*/ 1910163 w 3055979"/>
              <a:gd name="connsiteY4" fmla="*/ 0 h 531849"/>
              <a:gd name="connsiteX5" fmla="*/ 2778922 w 3055979"/>
              <a:gd name="connsiteY5" fmla="*/ 0 h 531849"/>
              <a:gd name="connsiteX6" fmla="*/ 3055979 w 3055979"/>
              <a:gd name="connsiteY6" fmla="*/ 265925 h 531849"/>
              <a:gd name="connsiteX7" fmla="*/ 2778922 w 3055979"/>
              <a:gd name="connsiteY7" fmla="*/ 531849 h 531849"/>
              <a:gd name="connsiteX8" fmla="*/ 1910163 w 3055979"/>
              <a:gd name="connsiteY8" fmla="*/ 531849 h 531849"/>
              <a:gd name="connsiteX9" fmla="*/ 1460461 w 3055979"/>
              <a:gd name="connsiteY9" fmla="*/ 531849 h 531849"/>
              <a:gd name="connsiteX10" fmla="*/ 1318461 w 3055979"/>
              <a:gd name="connsiteY10" fmla="*/ 531849 h 531849"/>
              <a:gd name="connsiteX11" fmla="*/ 449702 w 3055979"/>
              <a:gd name="connsiteY11" fmla="*/ 531849 h 531849"/>
              <a:gd name="connsiteX12" fmla="*/ 0 w 3055979"/>
              <a:gd name="connsiteY12" fmla="*/ 531849 h 531849"/>
              <a:gd name="connsiteX13" fmla="*/ 277057 w 3055979"/>
              <a:gd name="connsiteY13" fmla="*/ 265925 h 531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55979" h="531849">
                <a:moveTo>
                  <a:pt x="0" y="0"/>
                </a:moveTo>
                <a:lnTo>
                  <a:pt x="449702" y="0"/>
                </a:lnTo>
                <a:lnTo>
                  <a:pt x="1318461" y="0"/>
                </a:lnTo>
                <a:lnTo>
                  <a:pt x="1460461" y="0"/>
                </a:lnTo>
                <a:lnTo>
                  <a:pt x="1910163" y="0"/>
                </a:lnTo>
                <a:lnTo>
                  <a:pt x="2778922" y="0"/>
                </a:lnTo>
                <a:lnTo>
                  <a:pt x="3055979" y="265925"/>
                </a:lnTo>
                <a:lnTo>
                  <a:pt x="2778922" y="531849"/>
                </a:lnTo>
                <a:lnTo>
                  <a:pt x="1910163" y="531849"/>
                </a:lnTo>
                <a:lnTo>
                  <a:pt x="1460461" y="531849"/>
                </a:lnTo>
                <a:lnTo>
                  <a:pt x="1318461" y="531849"/>
                </a:lnTo>
                <a:lnTo>
                  <a:pt x="449702" y="531849"/>
                </a:lnTo>
                <a:lnTo>
                  <a:pt x="0" y="531849"/>
                </a:lnTo>
                <a:lnTo>
                  <a:pt x="277057" y="265925"/>
                </a:lnTo>
                <a:close/>
              </a:path>
            </a:pathLst>
          </a:custGeom>
          <a:solidFill>
            <a:srgbClr val="005D7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2400">
              <a:latin typeface="Open Sans Light" panose="020B0606030504020204" pitchFamily="34" charset="0"/>
              <a:ea typeface="Open Sans Light" panose="020B0606030504020204" pitchFamily="34" charset="0"/>
              <a:cs typeface="Open Sans Light" panose="020B0606030504020204" pitchFamily="34" charset="0"/>
            </a:endParaRPr>
          </a:p>
        </p:txBody>
      </p:sp>
      <p:sp>
        <p:nvSpPr>
          <p:cNvPr id="24" name="TextBox 69">
            <a:extLst>
              <a:ext uri="{FF2B5EF4-FFF2-40B4-BE49-F238E27FC236}">
                <a16:creationId xmlns:a16="http://schemas.microsoft.com/office/drawing/2014/main" id="{0C783F80-C8CB-EEDB-0E9F-A064E74D4220}"/>
              </a:ext>
            </a:extLst>
          </p:cNvPr>
          <p:cNvSpPr txBox="1">
            <a:spLocks noChangeArrowheads="1"/>
          </p:cNvSpPr>
          <p:nvPr/>
        </p:nvSpPr>
        <p:spPr bwMode="auto">
          <a:xfrm>
            <a:off x="5823396" y="2126763"/>
            <a:ext cx="83869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0" tIns="45720" rIns="91440" bIns="45720" anchor="t">
            <a:spAutoFit/>
          </a:bodyPr>
          <a:lstStyle>
            <a:lvl1pPr>
              <a:lnSpc>
                <a:spcPct val="90000"/>
              </a:lnSpc>
              <a:spcBef>
                <a:spcPts val="1000"/>
              </a:spcBef>
              <a:defRPr>
                <a:solidFill>
                  <a:srgbClr val="595959"/>
                </a:solidFill>
                <a:latin typeface="Arial" panose="020B0604020202020204" pitchFamily="34" charset="0"/>
                <a:cs typeface="Arial" panose="020B0604020202020204" pitchFamily="34" charset="0"/>
              </a:defRPr>
            </a:lvl1pPr>
            <a:lvl2pPr marL="742950" indent="-285750">
              <a:lnSpc>
                <a:spcPct val="90000"/>
              </a:lnSpc>
              <a:spcBef>
                <a:spcPts val="500"/>
              </a:spcBef>
              <a:buClr>
                <a:srgbClr val="C5DC6F"/>
              </a:buClr>
              <a:buFont typeface="Wingdings" panose="05000000000000000000" pitchFamily="2" charset="2"/>
              <a:buChar char="§"/>
              <a:defRPr>
                <a:solidFill>
                  <a:srgbClr val="595959"/>
                </a:solidFill>
                <a:latin typeface="Arial" panose="020B0604020202020204" pitchFamily="34" charset="0"/>
                <a:cs typeface="Arial" panose="020B0604020202020204" pitchFamily="34" charset="0"/>
              </a:defRPr>
            </a:lvl2pPr>
            <a:lvl3pPr marL="1143000" indent="-228600">
              <a:lnSpc>
                <a:spcPct val="90000"/>
              </a:lnSpc>
              <a:spcBef>
                <a:spcPts val="500"/>
              </a:spcBef>
              <a:buClr>
                <a:srgbClr val="C5DC6F"/>
              </a:buClr>
              <a:buFont typeface="Wingdings" panose="05000000000000000000" pitchFamily="2" charset="2"/>
              <a:buChar char="ü"/>
              <a:defRPr>
                <a:solidFill>
                  <a:srgbClr val="595959"/>
                </a:solidFill>
                <a:latin typeface="Arial" panose="020B0604020202020204" pitchFamily="34" charset="0"/>
                <a:cs typeface="Arial" panose="020B0604020202020204" pitchFamily="34" charset="0"/>
              </a:defRPr>
            </a:lvl3pPr>
            <a:lvl4pPr marL="1600200" indent="-228600">
              <a:lnSpc>
                <a:spcPct val="90000"/>
              </a:lnSpc>
              <a:spcBef>
                <a:spcPts val="500"/>
              </a:spcBef>
              <a:buClr>
                <a:srgbClr val="C5DC6F"/>
              </a:buClr>
              <a:buFont typeface="Wingdings" panose="05000000000000000000" pitchFamily="2" charset="2"/>
              <a:defRPr>
                <a:solidFill>
                  <a:srgbClr val="595959"/>
                </a:solidFill>
                <a:latin typeface="Arial" panose="020B0604020202020204" pitchFamily="34" charset="0"/>
                <a:cs typeface="Arial" panose="020B0604020202020204" pitchFamily="34" charset="0"/>
              </a:defRPr>
            </a:lvl4pPr>
            <a:lvl5pPr marL="2057400" indent="-228600">
              <a:lnSpc>
                <a:spcPct val="90000"/>
              </a:lnSpc>
              <a:spcBef>
                <a:spcPts val="500"/>
              </a:spcBef>
              <a:defRPr u="sng">
                <a:solidFill>
                  <a:srgbClr val="005D7D"/>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defRPr u="sng">
                <a:solidFill>
                  <a:srgbClr val="005D7D"/>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defRPr u="sng">
                <a:solidFill>
                  <a:srgbClr val="005D7D"/>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defRPr u="sng">
                <a:solidFill>
                  <a:srgbClr val="005D7D"/>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defRPr u="sng">
                <a:solidFill>
                  <a:srgbClr val="005D7D"/>
                </a:solidFill>
                <a:latin typeface="Arial" panose="020B0604020202020204" pitchFamily="34" charset="0"/>
                <a:cs typeface="Arial" panose="020B0604020202020204" pitchFamily="34" charset="0"/>
              </a:defRPr>
            </a:lvl9pPr>
          </a:lstStyle>
          <a:p>
            <a:pPr algn="ctr" eaLnBrk="1" hangingPunct="1">
              <a:lnSpc>
                <a:spcPct val="100000"/>
              </a:lnSpc>
              <a:spcBef>
                <a:spcPct val="0"/>
              </a:spcBef>
            </a:pPr>
            <a:r>
              <a:rPr lang="fr-CA" b="1">
                <a:solidFill>
                  <a:schemeClr val="accent5"/>
                </a:solidFill>
                <a:latin typeface="Verdana"/>
                <a:ea typeface="Verdana"/>
                <a:cs typeface="Arial"/>
              </a:rPr>
              <a:t>2024</a:t>
            </a:r>
          </a:p>
        </p:txBody>
      </p:sp>
      <p:sp>
        <p:nvSpPr>
          <p:cNvPr id="31" name="TextBox 46">
            <a:extLst>
              <a:ext uri="{FF2B5EF4-FFF2-40B4-BE49-F238E27FC236}">
                <a16:creationId xmlns:a16="http://schemas.microsoft.com/office/drawing/2014/main" id="{47965D39-120D-7427-9D00-BC811453A105}"/>
              </a:ext>
            </a:extLst>
          </p:cNvPr>
          <p:cNvSpPr txBox="1">
            <a:spLocks noChangeArrowheads="1"/>
          </p:cNvSpPr>
          <p:nvPr/>
        </p:nvSpPr>
        <p:spPr bwMode="auto">
          <a:xfrm>
            <a:off x="4516164" y="3365945"/>
            <a:ext cx="3468394" cy="2471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spAutoFit/>
          </a:bodyPr>
          <a:lstStyle>
            <a:lvl1pPr>
              <a:lnSpc>
                <a:spcPct val="90000"/>
              </a:lnSpc>
              <a:spcBef>
                <a:spcPts val="1000"/>
              </a:spcBef>
              <a:defRPr>
                <a:solidFill>
                  <a:srgbClr val="595959"/>
                </a:solidFill>
                <a:latin typeface="Arial" panose="020B0604020202020204" pitchFamily="34" charset="0"/>
                <a:cs typeface="Arial" panose="020B0604020202020204" pitchFamily="34" charset="0"/>
              </a:defRPr>
            </a:lvl1pPr>
            <a:lvl2pPr marL="742950" indent="-285750">
              <a:lnSpc>
                <a:spcPct val="90000"/>
              </a:lnSpc>
              <a:spcBef>
                <a:spcPts val="500"/>
              </a:spcBef>
              <a:buClr>
                <a:srgbClr val="C5DC6F"/>
              </a:buClr>
              <a:buFont typeface="Wingdings" panose="05000000000000000000" pitchFamily="2" charset="2"/>
              <a:buChar char="§"/>
              <a:defRPr>
                <a:solidFill>
                  <a:srgbClr val="595959"/>
                </a:solidFill>
                <a:latin typeface="Arial" panose="020B0604020202020204" pitchFamily="34" charset="0"/>
                <a:cs typeface="Arial" panose="020B0604020202020204" pitchFamily="34" charset="0"/>
              </a:defRPr>
            </a:lvl2pPr>
            <a:lvl3pPr marL="1143000" indent="-228600">
              <a:lnSpc>
                <a:spcPct val="90000"/>
              </a:lnSpc>
              <a:spcBef>
                <a:spcPts val="500"/>
              </a:spcBef>
              <a:buClr>
                <a:srgbClr val="C5DC6F"/>
              </a:buClr>
              <a:buFont typeface="Wingdings" panose="05000000000000000000" pitchFamily="2" charset="2"/>
              <a:buChar char="ü"/>
              <a:defRPr>
                <a:solidFill>
                  <a:srgbClr val="595959"/>
                </a:solidFill>
                <a:latin typeface="Arial" panose="020B0604020202020204" pitchFamily="34" charset="0"/>
                <a:cs typeface="Arial" panose="020B0604020202020204" pitchFamily="34" charset="0"/>
              </a:defRPr>
            </a:lvl3pPr>
            <a:lvl4pPr marL="1600200" indent="-228600">
              <a:lnSpc>
                <a:spcPct val="90000"/>
              </a:lnSpc>
              <a:spcBef>
                <a:spcPts val="500"/>
              </a:spcBef>
              <a:buClr>
                <a:srgbClr val="C5DC6F"/>
              </a:buClr>
              <a:buFont typeface="Wingdings" panose="05000000000000000000" pitchFamily="2" charset="2"/>
              <a:defRPr>
                <a:solidFill>
                  <a:srgbClr val="595959"/>
                </a:solidFill>
                <a:latin typeface="Arial" panose="020B0604020202020204" pitchFamily="34" charset="0"/>
                <a:cs typeface="Arial" panose="020B0604020202020204" pitchFamily="34" charset="0"/>
              </a:defRPr>
            </a:lvl4pPr>
            <a:lvl5pPr marL="2057400" indent="-228600">
              <a:lnSpc>
                <a:spcPct val="90000"/>
              </a:lnSpc>
              <a:spcBef>
                <a:spcPts val="500"/>
              </a:spcBef>
              <a:defRPr u="sng">
                <a:solidFill>
                  <a:srgbClr val="005D7D"/>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defRPr u="sng">
                <a:solidFill>
                  <a:srgbClr val="005D7D"/>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defRPr u="sng">
                <a:solidFill>
                  <a:srgbClr val="005D7D"/>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defRPr u="sng">
                <a:solidFill>
                  <a:srgbClr val="005D7D"/>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defRPr u="sng">
                <a:solidFill>
                  <a:srgbClr val="005D7D"/>
                </a:solidFill>
                <a:latin typeface="Arial" panose="020B0604020202020204" pitchFamily="34" charset="0"/>
                <a:cs typeface="Arial" panose="020B0604020202020204" pitchFamily="34" charset="0"/>
              </a:defRPr>
            </a:lvl9pPr>
          </a:lstStyle>
          <a:p>
            <a:pPr marL="285750" indent="-285750">
              <a:buClr>
                <a:schemeClr val="accent5"/>
              </a:buClr>
              <a:buFont typeface="Wingdings" panose="05000000000000000000" pitchFamily="2" charset="2"/>
              <a:buChar char="§"/>
            </a:pPr>
            <a:r>
              <a:rPr lang="fr-CA">
                <a:latin typeface="Arial"/>
                <a:cs typeface="Arial"/>
              </a:rPr>
              <a:t>Révision proposée approuvée aux fins de consultation</a:t>
            </a:r>
          </a:p>
          <a:p>
            <a:pPr marL="285750" indent="-285750">
              <a:buClr>
                <a:schemeClr val="accent5"/>
              </a:buClr>
              <a:buFont typeface="Wingdings" panose="05000000000000000000" pitchFamily="2" charset="2"/>
              <a:buChar char="§"/>
            </a:pPr>
            <a:r>
              <a:rPr lang="fr-CA">
                <a:latin typeface="Arial"/>
                <a:cs typeface="Arial"/>
              </a:rPr>
              <a:t>Le Conseil approuve les modifications proposées au règlement</a:t>
            </a:r>
          </a:p>
          <a:p>
            <a:pPr marL="285750" indent="-285750">
              <a:buClr>
                <a:schemeClr val="accent5"/>
              </a:buClr>
              <a:buFont typeface="Wingdings" panose="05000000000000000000" pitchFamily="2" charset="2"/>
              <a:buChar char="§"/>
            </a:pPr>
            <a:r>
              <a:rPr lang="fr-CA">
                <a:latin typeface="Arial"/>
                <a:cs typeface="Arial"/>
              </a:rPr>
              <a:t>L’OIIO soumet au gouvernement les modifications au règlement </a:t>
            </a:r>
          </a:p>
          <a:p>
            <a:pPr marL="285750" indent="-285750">
              <a:buClr>
                <a:schemeClr val="accent5"/>
              </a:buClr>
              <a:buFont typeface="Wingdings" panose="05000000000000000000" pitchFamily="2" charset="2"/>
              <a:buChar char="§"/>
            </a:pPr>
            <a:r>
              <a:rPr lang="fr-CA">
                <a:latin typeface="Arial"/>
                <a:cs typeface="Arial"/>
              </a:rPr>
              <a:t>Le gouvernement dépose et approuve le règlement</a:t>
            </a:r>
          </a:p>
        </p:txBody>
      </p:sp>
      <p:sp>
        <p:nvSpPr>
          <p:cNvPr id="6" name="Freeform: Shape 37">
            <a:extLst>
              <a:ext uri="{FF2B5EF4-FFF2-40B4-BE49-F238E27FC236}">
                <a16:creationId xmlns:a16="http://schemas.microsoft.com/office/drawing/2014/main" id="{B9C74B2D-65FE-7C55-6425-D4CF3CFDE8A0}"/>
              </a:ext>
              <a:ext uri="{C183D7F6-B498-43B3-948B-1728B52AA6E4}">
                <adec:decorative xmlns:adec="http://schemas.microsoft.com/office/drawing/2017/decorative" val="1"/>
              </a:ext>
            </a:extLst>
          </p:cNvPr>
          <p:cNvSpPr/>
          <p:nvPr/>
        </p:nvSpPr>
        <p:spPr>
          <a:xfrm>
            <a:off x="4642541" y="2523429"/>
            <a:ext cx="3200400" cy="509587"/>
          </a:xfrm>
          <a:custGeom>
            <a:avLst/>
            <a:gdLst>
              <a:gd name="connsiteX0" fmla="*/ 0 w 3055979"/>
              <a:gd name="connsiteY0" fmla="*/ 0 h 531849"/>
              <a:gd name="connsiteX1" fmla="*/ 449702 w 3055979"/>
              <a:gd name="connsiteY1" fmla="*/ 0 h 531849"/>
              <a:gd name="connsiteX2" fmla="*/ 1318461 w 3055979"/>
              <a:gd name="connsiteY2" fmla="*/ 0 h 531849"/>
              <a:gd name="connsiteX3" fmla="*/ 1460461 w 3055979"/>
              <a:gd name="connsiteY3" fmla="*/ 0 h 531849"/>
              <a:gd name="connsiteX4" fmla="*/ 1910163 w 3055979"/>
              <a:gd name="connsiteY4" fmla="*/ 0 h 531849"/>
              <a:gd name="connsiteX5" fmla="*/ 2778922 w 3055979"/>
              <a:gd name="connsiteY5" fmla="*/ 0 h 531849"/>
              <a:gd name="connsiteX6" fmla="*/ 3055979 w 3055979"/>
              <a:gd name="connsiteY6" fmla="*/ 265925 h 531849"/>
              <a:gd name="connsiteX7" fmla="*/ 2778922 w 3055979"/>
              <a:gd name="connsiteY7" fmla="*/ 531849 h 531849"/>
              <a:gd name="connsiteX8" fmla="*/ 1910163 w 3055979"/>
              <a:gd name="connsiteY8" fmla="*/ 531849 h 531849"/>
              <a:gd name="connsiteX9" fmla="*/ 1460461 w 3055979"/>
              <a:gd name="connsiteY9" fmla="*/ 531849 h 531849"/>
              <a:gd name="connsiteX10" fmla="*/ 1318461 w 3055979"/>
              <a:gd name="connsiteY10" fmla="*/ 531849 h 531849"/>
              <a:gd name="connsiteX11" fmla="*/ 449702 w 3055979"/>
              <a:gd name="connsiteY11" fmla="*/ 531849 h 531849"/>
              <a:gd name="connsiteX12" fmla="*/ 0 w 3055979"/>
              <a:gd name="connsiteY12" fmla="*/ 531849 h 531849"/>
              <a:gd name="connsiteX13" fmla="*/ 277057 w 3055979"/>
              <a:gd name="connsiteY13" fmla="*/ 265925 h 531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55979" h="531849">
                <a:moveTo>
                  <a:pt x="0" y="0"/>
                </a:moveTo>
                <a:lnTo>
                  <a:pt x="449702" y="0"/>
                </a:lnTo>
                <a:lnTo>
                  <a:pt x="1318461" y="0"/>
                </a:lnTo>
                <a:lnTo>
                  <a:pt x="1460461" y="0"/>
                </a:lnTo>
                <a:lnTo>
                  <a:pt x="1910163" y="0"/>
                </a:lnTo>
                <a:lnTo>
                  <a:pt x="2778922" y="0"/>
                </a:lnTo>
                <a:lnTo>
                  <a:pt x="3055979" y="265925"/>
                </a:lnTo>
                <a:lnTo>
                  <a:pt x="2778922" y="531849"/>
                </a:lnTo>
                <a:lnTo>
                  <a:pt x="1910163" y="531849"/>
                </a:lnTo>
                <a:lnTo>
                  <a:pt x="1460461" y="531849"/>
                </a:lnTo>
                <a:lnTo>
                  <a:pt x="1318461" y="531849"/>
                </a:lnTo>
                <a:lnTo>
                  <a:pt x="449702" y="531849"/>
                </a:lnTo>
                <a:lnTo>
                  <a:pt x="0" y="531849"/>
                </a:lnTo>
                <a:lnTo>
                  <a:pt x="277057" y="265925"/>
                </a:lnTo>
                <a:close/>
              </a:path>
            </a:pathLst>
          </a:custGeom>
          <a:solidFill>
            <a:schemeClr val="accent5"/>
          </a:solidFill>
          <a:ln>
            <a:noFill/>
          </a:ln>
        </p:spPr>
        <p:style>
          <a:lnRef idx="0">
            <a:scrgbClr r="0" g="0" b="0"/>
          </a:lnRef>
          <a:fillRef idx="0">
            <a:scrgbClr r="0" g="0" b="0"/>
          </a:fillRef>
          <a:effectRef idx="0">
            <a:scrgbClr r="0" g="0" b="0"/>
          </a:effectRef>
          <a:fontRef idx="minor">
            <a:schemeClr val="lt1"/>
          </a:fontRef>
        </p:style>
        <p:txBody>
          <a:bodyPr anchor="ctr"/>
          <a:lstStyle/>
          <a:p>
            <a:pPr algn="ctr" eaLnBrk="1" fontAlgn="auto" hangingPunct="1">
              <a:spcBef>
                <a:spcPts val="0"/>
              </a:spcBef>
              <a:spcAft>
                <a:spcPts val="0"/>
              </a:spcAft>
              <a:defRPr/>
            </a:pPr>
            <a:endParaRPr lang="en-US" sz="2400">
              <a:latin typeface="Open Sans Light" panose="020B0606030504020204" pitchFamily="34" charset="0"/>
              <a:ea typeface="Open Sans Light" panose="020B0606030504020204" pitchFamily="34" charset="0"/>
              <a:cs typeface="Open Sans Light" panose="020B0606030504020204" pitchFamily="34" charset="0"/>
            </a:endParaRPr>
          </a:p>
        </p:txBody>
      </p:sp>
      <p:sp>
        <p:nvSpPr>
          <p:cNvPr id="12" name="TextBox 69">
            <a:extLst>
              <a:ext uri="{FF2B5EF4-FFF2-40B4-BE49-F238E27FC236}">
                <a16:creationId xmlns:a16="http://schemas.microsoft.com/office/drawing/2014/main" id="{073D036B-B931-2C76-6252-1E17412D249D}"/>
              </a:ext>
            </a:extLst>
          </p:cNvPr>
          <p:cNvSpPr txBox="1">
            <a:spLocks noChangeArrowheads="1"/>
          </p:cNvSpPr>
          <p:nvPr/>
        </p:nvSpPr>
        <p:spPr bwMode="auto">
          <a:xfrm>
            <a:off x="9172052" y="2126763"/>
            <a:ext cx="8386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0" tIns="45720" rIns="91440" bIns="45720" anchor="t">
            <a:spAutoFit/>
          </a:bodyPr>
          <a:lstStyle>
            <a:lvl1pPr>
              <a:lnSpc>
                <a:spcPct val="90000"/>
              </a:lnSpc>
              <a:spcBef>
                <a:spcPts val="1000"/>
              </a:spcBef>
              <a:defRPr>
                <a:solidFill>
                  <a:srgbClr val="595959"/>
                </a:solidFill>
                <a:latin typeface="Arial" panose="020B0604020202020204" pitchFamily="34" charset="0"/>
                <a:cs typeface="Arial" panose="020B0604020202020204" pitchFamily="34" charset="0"/>
              </a:defRPr>
            </a:lvl1pPr>
            <a:lvl2pPr marL="742950" indent="-285750">
              <a:lnSpc>
                <a:spcPct val="90000"/>
              </a:lnSpc>
              <a:spcBef>
                <a:spcPts val="500"/>
              </a:spcBef>
              <a:buClr>
                <a:srgbClr val="C5DC6F"/>
              </a:buClr>
              <a:buFont typeface="Wingdings" panose="05000000000000000000" pitchFamily="2" charset="2"/>
              <a:buChar char="§"/>
              <a:defRPr>
                <a:solidFill>
                  <a:srgbClr val="595959"/>
                </a:solidFill>
                <a:latin typeface="Arial" panose="020B0604020202020204" pitchFamily="34" charset="0"/>
                <a:cs typeface="Arial" panose="020B0604020202020204" pitchFamily="34" charset="0"/>
              </a:defRPr>
            </a:lvl2pPr>
            <a:lvl3pPr marL="1143000" indent="-228600">
              <a:lnSpc>
                <a:spcPct val="90000"/>
              </a:lnSpc>
              <a:spcBef>
                <a:spcPts val="500"/>
              </a:spcBef>
              <a:buClr>
                <a:srgbClr val="C5DC6F"/>
              </a:buClr>
              <a:buFont typeface="Wingdings" panose="05000000000000000000" pitchFamily="2" charset="2"/>
              <a:buChar char="ü"/>
              <a:defRPr>
                <a:solidFill>
                  <a:srgbClr val="595959"/>
                </a:solidFill>
                <a:latin typeface="Arial" panose="020B0604020202020204" pitchFamily="34" charset="0"/>
                <a:cs typeface="Arial" panose="020B0604020202020204" pitchFamily="34" charset="0"/>
              </a:defRPr>
            </a:lvl3pPr>
            <a:lvl4pPr marL="1600200" indent="-228600">
              <a:lnSpc>
                <a:spcPct val="90000"/>
              </a:lnSpc>
              <a:spcBef>
                <a:spcPts val="500"/>
              </a:spcBef>
              <a:buClr>
                <a:srgbClr val="C5DC6F"/>
              </a:buClr>
              <a:buFont typeface="Wingdings" panose="05000000000000000000" pitchFamily="2" charset="2"/>
              <a:defRPr>
                <a:solidFill>
                  <a:srgbClr val="595959"/>
                </a:solidFill>
                <a:latin typeface="Arial" panose="020B0604020202020204" pitchFamily="34" charset="0"/>
                <a:cs typeface="Arial" panose="020B0604020202020204" pitchFamily="34" charset="0"/>
              </a:defRPr>
            </a:lvl4pPr>
            <a:lvl5pPr marL="2057400" indent="-228600">
              <a:lnSpc>
                <a:spcPct val="90000"/>
              </a:lnSpc>
              <a:spcBef>
                <a:spcPts val="500"/>
              </a:spcBef>
              <a:defRPr u="sng">
                <a:solidFill>
                  <a:srgbClr val="005D7D"/>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defRPr u="sng">
                <a:solidFill>
                  <a:srgbClr val="005D7D"/>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defRPr u="sng">
                <a:solidFill>
                  <a:srgbClr val="005D7D"/>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defRPr u="sng">
                <a:solidFill>
                  <a:srgbClr val="005D7D"/>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defRPr u="sng">
                <a:solidFill>
                  <a:srgbClr val="005D7D"/>
                </a:solidFill>
                <a:latin typeface="Arial" panose="020B0604020202020204" pitchFamily="34" charset="0"/>
                <a:cs typeface="Arial" panose="020B0604020202020204" pitchFamily="34" charset="0"/>
              </a:defRPr>
            </a:lvl9pPr>
          </a:lstStyle>
          <a:p>
            <a:pPr algn="ctr" eaLnBrk="1" hangingPunct="1">
              <a:lnSpc>
                <a:spcPct val="100000"/>
              </a:lnSpc>
              <a:spcBef>
                <a:spcPct val="0"/>
              </a:spcBef>
            </a:pPr>
            <a:r>
              <a:rPr lang="fr-CA" b="1">
                <a:solidFill>
                  <a:schemeClr val="accent3">
                    <a:lumMod val="50000"/>
                  </a:schemeClr>
                </a:solidFill>
                <a:latin typeface="Verdana"/>
                <a:ea typeface="Verdana"/>
                <a:cs typeface="Arial"/>
              </a:rPr>
              <a:t>2025</a:t>
            </a:r>
          </a:p>
        </p:txBody>
      </p:sp>
      <p:sp>
        <p:nvSpPr>
          <p:cNvPr id="13" name="TextBox 46">
            <a:extLst>
              <a:ext uri="{FF2B5EF4-FFF2-40B4-BE49-F238E27FC236}">
                <a16:creationId xmlns:a16="http://schemas.microsoft.com/office/drawing/2014/main" id="{B8488C9B-B7D6-0CBE-BD33-7F0832F8EBD2}"/>
              </a:ext>
            </a:extLst>
          </p:cNvPr>
          <p:cNvSpPr txBox="1">
            <a:spLocks noChangeArrowheads="1"/>
          </p:cNvSpPr>
          <p:nvPr/>
        </p:nvSpPr>
        <p:spPr bwMode="auto">
          <a:xfrm>
            <a:off x="8104118" y="3365944"/>
            <a:ext cx="3200400" cy="1346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spAutoFit/>
          </a:bodyPr>
          <a:lstStyle>
            <a:lvl1pPr>
              <a:lnSpc>
                <a:spcPct val="90000"/>
              </a:lnSpc>
              <a:spcBef>
                <a:spcPts val="1000"/>
              </a:spcBef>
              <a:defRPr>
                <a:solidFill>
                  <a:srgbClr val="595959"/>
                </a:solidFill>
                <a:latin typeface="Arial" panose="020B0604020202020204" pitchFamily="34" charset="0"/>
                <a:cs typeface="Arial" panose="020B0604020202020204" pitchFamily="34" charset="0"/>
              </a:defRPr>
            </a:lvl1pPr>
            <a:lvl2pPr marL="742950" indent="-285750">
              <a:lnSpc>
                <a:spcPct val="90000"/>
              </a:lnSpc>
              <a:spcBef>
                <a:spcPts val="500"/>
              </a:spcBef>
              <a:buClr>
                <a:srgbClr val="C5DC6F"/>
              </a:buClr>
              <a:buFont typeface="Wingdings" panose="05000000000000000000" pitchFamily="2" charset="2"/>
              <a:buChar char="§"/>
              <a:defRPr>
                <a:solidFill>
                  <a:srgbClr val="595959"/>
                </a:solidFill>
                <a:latin typeface="Arial" panose="020B0604020202020204" pitchFamily="34" charset="0"/>
                <a:cs typeface="Arial" panose="020B0604020202020204" pitchFamily="34" charset="0"/>
              </a:defRPr>
            </a:lvl2pPr>
            <a:lvl3pPr marL="1143000" indent="-228600">
              <a:lnSpc>
                <a:spcPct val="90000"/>
              </a:lnSpc>
              <a:spcBef>
                <a:spcPts val="500"/>
              </a:spcBef>
              <a:buClr>
                <a:srgbClr val="C5DC6F"/>
              </a:buClr>
              <a:buFont typeface="Wingdings" panose="05000000000000000000" pitchFamily="2" charset="2"/>
              <a:buChar char="ü"/>
              <a:defRPr>
                <a:solidFill>
                  <a:srgbClr val="595959"/>
                </a:solidFill>
                <a:latin typeface="Arial" panose="020B0604020202020204" pitchFamily="34" charset="0"/>
                <a:cs typeface="Arial" panose="020B0604020202020204" pitchFamily="34" charset="0"/>
              </a:defRPr>
            </a:lvl3pPr>
            <a:lvl4pPr marL="1600200" indent="-228600">
              <a:lnSpc>
                <a:spcPct val="90000"/>
              </a:lnSpc>
              <a:spcBef>
                <a:spcPts val="500"/>
              </a:spcBef>
              <a:buClr>
                <a:srgbClr val="C5DC6F"/>
              </a:buClr>
              <a:buFont typeface="Wingdings" panose="05000000000000000000" pitchFamily="2" charset="2"/>
              <a:defRPr>
                <a:solidFill>
                  <a:srgbClr val="595959"/>
                </a:solidFill>
                <a:latin typeface="Arial" panose="020B0604020202020204" pitchFamily="34" charset="0"/>
                <a:cs typeface="Arial" panose="020B0604020202020204" pitchFamily="34" charset="0"/>
              </a:defRPr>
            </a:lvl4pPr>
            <a:lvl5pPr marL="2057400" indent="-228600">
              <a:lnSpc>
                <a:spcPct val="90000"/>
              </a:lnSpc>
              <a:spcBef>
                <a:spcPts val="500"/>
              </a:spcBef>
              <a:defRPr u="sng">
                <a:solidFill>
                  <a:srgbClr val="005D7D"/>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defRPr u="sng">
                <a:solidFill>
                  <a:srgbClr val="005D7D"/>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defRPr u="sng">
                <a:solidFill>
                  <a:srgbClr val="005D7D"/>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defRPr u="sng">
                <a:solidFill>
                  <a:srgbClr val="005D7D"/>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defRPr u="sng">
                <a:solidFill>
                  <a:srgbClr val="005D7D"/>
                </a:solidFill>
                <a:latin typeface="Arial" panose="020B0604020202020204" pitchFamily="34" charset="0"/>
                <a:cs typeface="Arial" panose="020B0604020202020204" pitchFamily="34" charset="0"/>
              </a:defRPr>
            </a:lvl9pPr>
          </a:lstStyle>
          <a:p>
            <a:pPr marL="285750" indent="-285750">
              <a:buClr>
                <a:schemeClr val="accent3"/>
              </a:buClr>
              <a:buFont typeface="Wingdings" panose="05000000000000000000" pitchFamily="2" charset="2"/>
              <a:buChar char="§"/>
            </a:pPr>
            <a:r>
              <a:rPr lang="fr-CA">
                <a:latin typeface="Arial"/>
                <a:cs typeface="Arial"/>
              </a:rPr>
              <a:t>Entrée en vigueur du règlement le 1</a:t>
            </a:r>
            <a:r>
              <a:rPr lang="fr-CA" baseline="30000">
                <a:latin typeface="Arial"/>
                <a:cs typeface="Arial"/>
              </a:rPr>
              <a:t>er</a:t>
            </a:r>
            <a:r>
              <a:rPr lang="fr-CA">
                <a:latin typeface="Arial"/>
                <a:cs typeface="Arial"/>
              </a:rPr>
              <a:t> avril 2025</a:t>
            </a:r>
          </a:p>
          <a:p>
            <a:pPr marL="285750" indent="-285750">
              <a:buClr>
                <a:schemeClr val="accent3"/>
              </a:buClr>
              <a:buFont typeface="Wingdings" panose="05000000000000000000" pitchFamily="2" charset="2"/>
              <a:buChar char="§"/>
            </a:pPr>
            <a:endParaRPr lang="en-US">
              <a:latin typeface="Arial"/>
              <a:cs typeface="Arial"/>
            </a:endParaRPr>
          </a:p>
          <a:p>
            <a:pPr marL="285750" indent="-285750">
              <a:buClr>
                <a:schemeClr val="accent3"/>
              </a:buClr>
              <a:buFont typeface="Wingdings" panose="05000000000000000000" pitchFamily="2" charset="2"/>
              <a:buChar char="§"/>
            </a:pPr>
            <a:endParaRPr lang="en-US">
              <a:latin typeface="Arial"/>
              <a:cs typeface="Arial"/>
            </a:endParaRPr>
          </a:p>
        </p:txBody>
      </p:sp>
      <p:sp>
        <p:nvSpPr>
          <p:cNvPr id="11" name="Freeform: Shape 35">
            <a:extLst>
              <a:ext uri="{FF2B5EF4-FFF2-40B4-BE49-F238E27FC236}">
                <a16:creationId xmlns:a16="http://schemas.microsoft.com/office/drawing/2014/main" id="{41345BCC-0D41-3FC8-4001-CE10CE654B90}"/>
              </a:ext>
              <a:ext uri="{C183D7F6-B498-43B3-948B-1728B52AA6E4}">
                <adec:decorative xmlns:adec="http://schemas.microsoft.com/office/drawing/2017/decorative" val="1"/>
              </a:ext>
            </a:extLst>
          </p:cNvPr>
          <p:cNvSpPr/>
          <p:nvPr/>
        </p:nvSpPr>
        <p:spPr>
          <a:xfrm>
            <a:off x="8104517" y="2524655"/>
            <a:ext cx="3200400" cy="501650"/>
          </a:xfrm>
          <a:custGeom>
            <a:avLst/>
            <a:gdLst>
              <a:gd name="connsiteX0" fmla="*/ 0 w 3055979"/>
              <a:gd name="connsiteY0" fmla="*/ 0 h 531849"/>
              <a:gd name="connsiteX1" fmla="*/ 449702 w 3055979"/>
              <a:gd name="connsiteY1" fmla="*/ 0 h 531849"/>
              <a:gd name="connsiteX2" fmla="*/ 1318461 w 3055979"/>
              <a:gd name="connsiteY2" fmla="*/ 0 h 531849"/>
              <a:gd name="connsiteX3" fmla="*/ 1460461 w 3055979"/>
              <a:gd name="connsiteY3" fmla="*/ 0 h 531849"/>
              <a:gd name="connsiteX4" fmla="*/ 1910163 w 3055979"/>
              <a:gd name="connsiteY4" fmla="*/ 0 h 531849"/>
              <a:gd name="connsiteX5" fmla="*/ 2778922 w 3055979"/>
              <a:gd name="connsiteY5" fmla="*/ 0 h 531849"/>
              <a:gd name="connsiteX6" fmla="*/ 3055979 w 3055979"/>
              <a:gd name="connsiteY6" fmla="*/ 265925 h 531849"/>
              <a:gd name="connsiteX7" fmla="*/ 2778922 w 3055979"/>
              <a:gd name="connsiteY7" fmla="*/ 531849 h 531849"/>
              <a:gd name="connsiteX8" fmla="*/ 1910163 w 3055979"/>
              <a:gd name="connsiteY8" fmla="*/ 531849 h 531849"/>
              <a:gd name="connsiteX9" fmla="*/ 1460461 w 3055979"/>
              <a:gd name="connsiteY9" fmla="*/ 531849 h 531849"/>
              <a:gd name="connsiteX10" fmla="*/ 1318461 w 3055979"/>
              <a:gd name="connsiteY10" fmla="*/ 531849 h 531849"/>
              <a:gd name="connsiteX11" fmla="*/ 449702 w 3055979"/>
              <a:gd name="connsiteY11" fmla="*/ 531849 h 531849"/>
              <a:gd name="connsiteX12" fmla="*/ 0 w 3055979"/>
              <a:gd name="connsiteY12" fmla="*/ 531849 h 531849"/>
              <a:gd name="connsiteX13" fmla="*/ 277057 w 3055979"/>
              <a:gd name="connsiteY13" fmla="*/ 265925 h 531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55979" h="531849">
                <a:moveTo>
                  <a:pt x="0" y="0"/>
                </a:moveTo>
                <a:lnTo>
                  <a:pt x="449702" y="0"/>
                </a:lnTo>
                <a:lnTo>
                  <a:pt x="1318461" y="0"/>
                </a:lnTo>
                <a:lnTo>
                  <a:pt x="1460461" y="0"/>
                </a:lnTo>
                <a:lnTo>
                  <a:pt x="1910163" y="0"/>
                </a:lnTo>
                <a:lnTo>
                  <a:pt x="2778922" y="0"/>
                </a:lnTo>
                <a:lnTo>
                  <a:pt x="3055979" y="265925"/>
                </a:lnTo>
                <a:lnTo>
                  <a:pt x="2778922" y="531849"/>
                </a:lnTo>
                <a:lnTo>
                  <a:pt x="1910163" y="531849"/>
                </a:lnTo>
                <a:lnTo>
                  <a:pt x="1460461" y="531849"/>
                </a:lnTo>
                <a:lnTo>
                  <a:pt x="1318461" y="531849"/>
                </a:lnTo>
                <a:lnTo>
                  <a:pt x="449702" y="531849"/>
                </a:lnTo>
                <a:lnTo>
                  <a:pt x="0" y="531849"/>
                </a:lnTo>
                <a:lnTo>
                  <a:pt x="277057" y="265925"/>
                </a:lnTo>
                <a:close/>
              </a:path>
            </a:pathLst>
          </a:custGeom>
          <a:solidFill>
            <a:schemeClr val="accent3"/>
          </a:solidFill>
          <a:ln>
            <a:noFill/>
          </a:ln>
        </p:spPr>
        <p:style>
          <a:lnRef idx="0">
            <a:scrgbClr r="0" g="0" b="0"/>
          </a:lnRef>
          <a:fillRef idx="0">
            <a:scrgbClr r="0" g="0" b="0"/>
          </a:fillRef>
          <a:effectRef idx="0">
            <a:scrgbClr r="0" g="0" b="0"/>
          </a:effectRef>
          <a:fontRef idx="minor">
            <a:schemeClr val="lt1"/>
          </a:fontRef>
        </p:style>
        <p:txBody>
          <a:bodyPr anchor="ctr"/>
          <a:lstStyle/>
          <a:p>
            <a:pPr algn="ctr" eaLnBrk="1" fontAlgn="auto" hangingPunct="1">
              <a:spcBef>
                <a:spcPts val="0"/>
              </a:spcBef>
              <a:spcAft>
                <a:spcPts val="0"/>
              </a:spcAft>
              <a:defRPr/>
            </a:pPr>
            <a:endParaRPr lang="en-US" sz="2400">
              <a:latin typeface="Open Sans Light" panose="020B0606030504020204" pitchFamily="34" charset="0"/>
              <a:ea typeface="Open Sans Light" panose="020B0606030504020204" pitchFamily="34" charset="0"/>
              <a:cs typeface="Open Sans Light" panose="020B0606030504020204" pitchFamily="34" charset="0"/>
            </a:endParaRPr>
          </a:p>
        </p:txBody>
      </p:sp>
    </p:spTree>
    <p:extLst>
      <p:ext uri="{BB962C8B-B14F-4D97-AF65-F5344CB8AC3E}">
        <p14:creationId xmlns:p14="http://schemas.microsoft.com/office/powerpoint/2010/main" val="2766526295"/>
      </p:ext>
    </p:extLst>
  </p:cSld>
  <p:clrMapOvr>
    <a:masterClrMapping/>
  </p:clrMapOvr>
  <p:extLst>
    <p:ext uri="{6950BFC3-D8DA-4A85-94F7-54DA5524770B}">
      <p188:commentRel xmlns:p188="http://schemas.microsoft.com/office/powerpoint/2018/8/main" r:id="rId3"/>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C3269-4459-7C56-7045-36B566313F64}"/>
              </a:ext>
            </a:extLst>
          </p:cNvPr>
          <p:cNvSpPr>
            <a:spLocks noGrp="1"/>
          </p:cNvSpPr>
          <p:nvPr>
            <p:ph type="title"/>
          </p:nvPr>
        </p:nvSpPr>
        <p:spPr>
          <a:xfrm>
            <a:off x="4590100" y="1367546"/>
            <a:ext cx="3011800" cy="748245"/>
          </a:xfrm>
        </p:spPr>
        <p:txBody>
          <a:bodyPr wrap="square" anchor="ctr">
            <a:normAutofit fontScale="90000"/>
          </a:bodyPr>
          <a:lstStyle/>
          <a:p>
            <a:pPr algn="ctr"/>
            <a:r>
              <a:rPr lang="fr-CA"/>
              <a:t>DEUX CHANGEMENTS </a:t>
            </a:r>
          </a:p>
        </p:txBody>
      </p:sp>
      <p:sp>
        <p:nvSpPr>
          <p:cNvPr id="21" name="TextBox 20">
            <a:extLst>
              <a:ext uri="{FF2B5EF4-FFF2-40B4-BE49-F238E27FC236}">
                <a16:creationId xmlns:a16="http://schemas.microsoft.com/office/drawing/2014/main" id="{839C9CEB-BF41-FB76-85DE-F2B44C3EFE8C}"/>
              </a:ext>
            </a:extLst>
          </p:cNvPr>
          <p:cNvSpPr txBox="1"/>
          <p:nvPr/>
        </p:nvSpPr>
        <p:spPr>
          <a:xfrm>
            <a:off x="3020195" y="4461268"/>
            <a:ext cx="2287565" cy="590931"/>
          </a:xfrm>
          <a:prstGeom prst="rect">
            <a:avLst/>
          </a:prstGeom>
          <a:noFill/>
        </p:spPr>
        <p:txBody>
          <a:bodyPr wrap="square">
            <a:spAutoFit/>
          </a:bodyPr>
          <a:lstStyle/>
          <a:p>
            <a:pPr marL="0" marR="0" lvl="0" indent="0" algn="ctr" defTabSz="914400" rtl="0" eaLnBrk="1" fontAlgn="base" latinLnBrk="0" hangingPunct="1">
              <a:lnSpc>
                <a:spcPct val="90000"/>
              </a:lnSpc>
              <a:spcBef>
                <a:spcPts val="1000"/>
              </a:spcBef>
              <a:spcAft>
                <a:spcPct val="0"/>
              </a:spcAft>
              <a:buClrTx/>
              <a:buSzTx/>
              <a:buFontTx/>
              <a:buNone/>
              <a:tabLst/>
              <a:defRPr/>
            </a:pPr>
            <a:r>
              <a:rPr kumimoji="0" lang="fr-CA" sz="1800" b="0" i="0" u="none" strike="noStrike" cap="none" normalizeH="0" baseline="0" noProof="0">
                <a:ln>
                  <a:noFill/>
                </a:ln>
                <a:solidFill>
                  <a:schemeClr val="accent3"/>
                </a:solidFill>
                <a:uLnTx/>
                <a:uFillTx/>
                <a:latin typeface="Arial" panose="020B0604020202020204"/>
                <a:ea typeface="+mn-ea"/>
                <a:cs typeface="Arial" panose="020B0604020202020204" pitchFamily="34" charset="0"/>
              </a:rPr>
              <a:t>Exigence révisée en matière de formation </a:t>
            </a:r>
          </a:p>
        </p:txBody>
      </p:sp>
      <p:sp>
        <p:nvSpPr>
          <p:cNvPr id="9" name="Text Placeholder 8">
            <a:extLst>
              <a:ext uri="{FF2B5EF4-FFF2-40B4-BE49-F238E27FC236}">
                <a16:creationId xmlns:a16="http://schemas.microsoft.com/office/drawing/2014/main" id="{FC7A963B-E39D-DE3A-9D77-B4DD8886042C}"/>
              </a:ext>
            </a:extLst>
          </p:cNvPr>
          <p:cNvSpPr>
            <a:spLocks noGrp="1"/>
          </p:cNvSpPr>
          <p:nvPr>
            <p:ph type="body" sz="quarter" idx="12"/>
          </p:nvPr>
        </p:nvSpPr>
        <p:spPr>
          <a:xfrm>
            <a:off x="6531394" y="4461268"/>
            <a:ext cx="3268133" cy="590931"/>
          </a:xfrm>
          <a:noFill/>
        </p:spPr>
        <p:txBody>
          <a:bodyPr wrap="square" anchor="t">
            <a:normAutofit/>
          </a:bodyPr>
          <a:lstStyle/>
          <a:p>
            <a:pPr algn="ctr"/>
            <a:r>
              <a:rPr lang="fr-CA">
                <a:latin typeface="+mn-lt"/>
              </a:rPr>
              <a:t>Nouvelle exigence de transition à l’exercice</a:t>
            </a:r>
          </a:p>
        </p:txBody>
      </p:sp>
      <p:grpSp>
        <p:nvGrpSpPr>
          <p:cNvPr id="3" name="Group 2">
            <a:extLst>
              <a:ext uri="{FF2B5EF4-FFF2-40B4-BE49-F238E27FC236}">
                <a16:creationId xmlns:a16="http://schemas.microsoft.com/office/drawing/2014/main" id="{900BDB48-A053-5BEA-A1DE-174ED2516089}"/>
              </a:ext>
              <a:ext uri="{C183D7F6-B498-43B3-948B-1728B52AA6E4}">
                <adec:decorative xmlns:adec="http://schemas.microsoft.com/office/drawing/2017/decorative" val="1"/>
              </a:ext>
            </a:extLst>
          </p:cNvPr>
          <p:cNvGrpSpPr/>
          <p:nvPr/>
        </p:nvGrpSpPr>
        <p:grpSpPr>
          <a:xfrm>
            <a:off x="6956348" y="2644200"/>
            <a:ext cx="2109263" cy="1434129"/>
            <a:chOff x="1534636" y="702825"/>
            <a:chExt cx="1190624" cy="809529"/>
          </a:xfrm>
        </p:grpSpPr>
        <p:sp>
          <p:nvSpPr>
            <p:cNvPr id="4" name="Freeform: Shape 3">
              <a:extLst>
                <a:ext uri="{FF2B5EF4-FFF2-40B4-BE49-F238E27FC236}">
                  <a16:creationId xmlns:a16="http://schemas.microsoft.com/office/drawing/2014/main" id="{BD12D65E-9B4A-9AAE-6320-C77D3A2707EA}"/>
                </a:ext>
              </a:extLst>
            </p:cNvPr>
            <p:cNvSpPr/>
            <p:nvPr/>
          </p:nvSpPr>
          <p:spPr>
            <a:xfrm>
              <a:off x="1709038" y="702825"/>
              <a:ext cx="1016222" cy="809529"/>
            </a:xfrm>
            <a:custGeom>
              <a:avLst/>
              <a:gdLst>
                <a:gd name="connsiteX0" fmla="*/ 948785 w 1016222"/>
                <a:gd name="connsiteY0" fmla="*/ 0 h 809529"/>
                <a:gd name="connsiteX1" fmla="*/ 67437 w 1016222"/>
                <a:gd name="connsiteY1" fmla="*/ 0 h 809529"/>
                <a:gd name="connsiteX2" fmla="*/ 0 w 1016222"/>
                <a:gd name="connsiteY2" fmla="*/ 67818 h 809529"/>
                <a:gd name="connsiteX3" fmla="*/ 0 w 1016222"/>
                <a:gd name="connsiteY3" fmla="*/ 741712 h 809529"/>
                <a:gd name="connsiteX4" fmla="*/ 67437 w 1016222"/>
                <a:gd name="connsiteY4" fmla="*/ 809530 h 809529"/>
                <a:gd name="connsiteX5" fmla="*/ 948785 w 1016222"/>
                <a:gd name="connsiteY5" fmla="*/ 809530 h 809529"/>
                <a:gd name="connsiteX6" fmla="*/ 1016222 w 1016222"/>
                <a:gd name="connsiteY6" fmla="*/ 741712 h 809529"/>
                <a:gd name="connsiteX7" fmla="*/ 1016222 w 1016222"/>
                <a:gd name="connsiteY7" fmla="*/ 67818 h 809529"/>
                <a:gd name="connsiteX8" fmla="*/ 948785 w 1016222"/>
                <a:gd name="connsiteY8" fmla="*/ 0 h 809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6222" h="809529">
                  <a:moveTo>
                    <a:pt x="948785" y="0"/>
                  </a:moveTo>
                  <a:lnTo>
                    <a:pt x="67437" y="0"/>
                  </a:lnTo>
                  <a:cubicBezTo>
                    <a:pt x="30290" y="0"/>
                    <a:pt x="0" y="30480"/>
                    <a:pt x="0" y="67818"/>
                  </a:cubicBezTo>
                  <a:lnTo>
                    <a:pt x="0" y="741712"/>
                  </a:lnTo>
                  <a:cubicBezTo>
                    <a:pt x="0" y="779145"/>
                    <a:pt x="30194" y="809530"/>
                    <a:pt x="67437" y="809530"/>
                  </a:cubicBezTo>
                  <a:lnTo>
                    <a:pt x="948785" y="809530"/>
                  </a:lnTo>
                  <a:cubicBezTo>
                    <a:pt x="985933" y="809530"/>
                    <a:pt x="1016222" y="779050"/>
                    <a:pt x="1016222" y="741712"/>
                  </a:cubicBezTo>
                  <a:lnTo>
                    <a:pt x="1016222" y="67818"/>
                  </a:lnTo>
                  <a:cubicBezTo>
                    <a:pt x="1016222" y="30385"/>
                    <a:pt x="986028" y="0"/>
                    <a:pt x="948785" y="0"/>
                  </a:cubicBezTo>
                  <a:close/>
                </a:path>
              </a:pathLst>
            </a:custGeom>
            <a:solidFill>
              <a:srgbClr val="C5DC6F"/>
            </a:solidFill>
            <a:ln w="9525"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id="{642E3BB3-DEF0-81A2-ABB2-CB6D1254AD61}"/>
                </a:ext>
              </a:extLst>
            </p:cNvPr>
            <p:cNvSpPr/>
            <p:nvPr/>
          </p:nvSpPr>
          <p:spPr>
            <a:xfrm>
              <a:off x="2026602" y="917042"/>
              <a:ext cx="381095" cy="381095"/>
            </a:xfrm>
            <a:custGeom>
              <a:avLst/>
              <a:gdLst>
                <a:gd name="connsiteX0" fmla="*/ 381095 w 381095"/>
                <a:gd name="connsiteY0" fmla="*/ 233839 h 381095"/>
                <a:gd name="connsiteX1" fmla="*/ 359950 w 381095"/>
                <a:gd name="connsiteY1" fmla="*/ 254984 h 381095"/>
                <a:gd name="connsiteX2" fmla="*/ 254984 w 381095"/>
                <a:gd name="connsiteY2" fmla="*/ 254984 h 381095"/>
                <a:gd name="connsiteX3" fmla="*/ 254984 w 381095"/>
                <a:gd name="connsiteY3" fmla="*/ 359950 h 381095"/>
                <a:gd name="connsiteX4" fmla="*/ 233839 w 381095"/>
                <a:gd name="connsiteY4" fmla="*/ 381095 h 381095"/>
                <a:gd name="connsiteX5" fmla="*/ 147256 w 381095"/>
                <a:gd name="connsiteY5" fmla="*/ 381095 h 381095"/>
                <a:gd name="connsiteX6" fmla="*/ 126111 w 381095"/>
                <a:gd name="connsiteY6" fmla="*/ 359950 h 381095"/>
                <a:gd name="connsiteX7" fmla="*/ 126111 w 381095"/>
                <a:gd name="connsiteY7" fmla="*/ 254984 h 381095"/>
                <a:gd name="connsiteX8" fmla="*/ 21145 w 381095"/>
                <a:gd name="connsiteY8" fmla="*/ 254984 h 381095"/>
                <a:gd name="connsiteX9" fmla="*/ 0 w 381095"/>
                <a:gd name="connsiteY9" fmla="*/ 233839 h 381095"/>
                <a:gd name="connsiteX10" fmla="*/ 0 w 381095"/>
                <a:gd name="connsiteY10" fmla="*/ 147257 h 381095"/>
                <a:gd name="connsiteX11" fmla="*/ 21145 w 381095"/>
                <a:gd name="connsiteY11" fmla="*/ 126111 h 381095"/>
                <a:gd name="connsiteX12" fmla="*/ 126111 w 381095"/>
                <a:gd name="connsiteY12" fmla="*/ 126111 h 381095"/>
                <a:gd name="connsiteX13" fmla="*/ 126111 w 381095"/>
                <a:gd name="connsiteY13" fmla="*/ 21145 h 381095"/>
                <a:gd name="connsiteX14" fmla="*/ 147256 w 381095"/>
                <a:gd name="connsiteY14" fmla="*/ 0 h 381095"/>
                <a:gd name="connsiteX15" fmla="*/ 233839 w 381095"/>
                <a:gd name="connsiteY15" fmla="*/ 0 h 381095"/>
                <a:gd name="connsiteX16" fmla="*/ 254984 w 381095"/>
                <a:gd name="connsiteY16" fmla="*/ 21145 h 381095"/>
                <a:gd name="connsiteX17" fmla="*/ 254984 w 381095"/>
                <a:gd name="connsiteY17" fmla="*/ 126111 h 381095"/>
                <a:gd name="connsiteX18" fmla="*/ 359950 w 381095"/>
                <a:gd name="connsiteY18" fmla="*/ 126111 h 381095"/>
                <a:gd name="connsiteX19" fmla="*/ 381095 w 381095"/>
                <a:gd name="connsiteY19" fmla="*/ 147257 h 381095"/>
                <a:gd name="connsiteX20" fmla="*/ 381095 w 381095"/>
                <a:gd name="connsiteY20" fmla="*/ 233839 h 381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81095" h="381095">
                  <a:moveTo>
                    <a:pt x="381095" y="233839"/>
                  </a:moveTo>
                  <a:cubicBezTo>
                    <a:pt x="381095" y="245459"/>
                    <a:pt x="371665" y="254984"/>
                    <a:pt x="359950" y="254984"/>
                  </a:cubicBezTo>
                  <a:lnTo>
                    <a:pt x="254984" y="254984"/>
                  </a:lnTo>
                  <a:lnTo>
                    <a:pt x="254984" y="359950"/>
                  </a:lnTo>
                  <a:cubicBezTo>
                    <a:pt x="254984" y="371570"/>
                    <a:pt x="245554" y="381095"/>
                    <a:pt x="233839" y="381095"/>
                  </a:cubicBezTo>
                  <a:lnTo>
                    <a:pt x="147256" y="381095"/>
                  </a:lnTo>
                  <a:cubicBezTo>
                    <a:pt x="135636" y="381095"/>
                    <a:pt x="126111" y="371666"/>
                    <a:pt x="126111" y="359950"/>
                  </a:cubicBezTo>
                  <a:lnTo>
                    <a:pt x="126111" y="254984"/>
                  </a:lnTo>
                  <a:lnTo>
                    <a:pt x="21145" y="254984"/>
                  </a:lnTo>
                  <a:cubicBezTo>
                    <a:pt x="9525" y="254984"/>
                    <a:pt x="0" y="245555"/>
                    <a:pt x="0" y="233839"/>
                  </a:cubicBezTo>
                  <a:lnTo>
                    <a:pt x="0" y="147257"/>
                  </a:lnTo>
                  <a:cubicBezTo>
                    <a:pt x="0" y="135636"/>
                    <a:pt x="9430" y="126111"/>
                    <a:pt x="21145" y="126111"/>
                  </a:cubicBezTo>
                  <a:lnTo>
                    <a:pt x="126111" y="126111"/>
                  </a:lnTo>
                  <a:lnTo>
                    <a:pt x="126111" y="21145"/>
                  </a:lnTo>
                  <a:cubicBezTo>
                    <a:pt x="126111" y="9525"/>
                    <a:pt x="135541" y="0"/>
                    <a:pt x="147256" y="0"/>
                  </a:cubicBezTo>
                  <a:lnTo>
                    <a:pt x="233839" y="0"/>
                  </a:lnTo>
                  <a:cubicBezTo>
                    <a:pt x="245459" y="0"/>
                    <a:pt x="254984" y="9430"/>
                    <a:pt x="254984" y="21145"/>
                  </a:cubicBezTo>
                  <a:lnTo>
                    <a:pt x="254984" y="126111"/>
                  </a:lnTo>
                  <a:lnTo>
                    <a:pt x="359950" y="126111"/>
                  </a:lnTo>
                  <a:cubicBezTo>
                    <a:pt x="371570" y="126111"/>
                    <a:pt x="381095" y="135541"/>
                    <a:pt x="381095" y="147257"/>
                  </a:cubicBezTo>
                  <a:lnTo>
                    <a:pt x="381095" y="233839"/>
                  </a:lnTo>
                  <a:close/>
                </a:path>
              </a:pathLst>
            </a:custGeom>
            <a:solidFill>
              <a:srgbClr val="C5DC6F"/>
            </a:solid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AD1AA5C7-6C36-BB12-1FDF-E84C518F6F2B}"/>
                </a:ext>
              </a:extLst>
            </p:cNvPr>
            <p:cNvSpPr/>
            <p:nvPr/>
          </p:nvSpPr>
          <p:spPr>
            <a:xfrm>
              <a:off x="1534636" y="1274325"/>
              <a:ext cx="260318" cy="47625"/>
            </a:xfrm>
            <a:custGeom>
              <a:avLst/>
              <a:gdLst>
                <a:gd name="connsiteX0" fmla="*/ 236506 w 260318"/>
                <a:gd name="connsiteY0" fmla="*/ 47625 h 47625"/>
                <a:gd name="connsiteX1" fmla="*/ 23813 w 260318"/>
                <a:gd name="connsiteY1" fmla="*/ 47625 h 47625"/>
                <a:gd name="connsiteX2" fmla="*/ 0 w 260318"/>
                <a:gd name="connsiteY2" fmla="*/ 23813 h 47625"/>
                <a:gd name="connsiteX3" fmla="*/ 23813 w 260318"/>
                <a:gd name="connsiteY3" fmla="*/ 0 h 47625"/>
                <a:gd name="connsiteX4" fmla="*/ 236506 w 260318"/>
                <a:gd name="connsiteY4" fmla="*/ 0 h 47625"/>
                <a:gd name="connsiteX5" fmla="*/ 260318 w 260318"/>
                <a:gd name="connsiteY5" fmla="*/ 23813 h 47625"/>
                <a:gd name="connsiteX6" fmla="*/ 236506 w 260318"/>
                <a:gd name="connsiteY6" fmla="*/ 47625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0318" h="47625">
                  <a:moveTo>
                    <a:pt x="236506" y="47625"/>
                  </a:moveTo>
                  <a:lnTo>
                    <a:pt x="23813" y="47625"/>
                  </a:lnTo>
                  <a:cubicBezTo>
                    <a:pt x="10668" y="47625"/>
                    <a:pt x="0" y="36957"/>
                    <a:pt x="0" y="23813"/>
                  </a:cubicBezTo>
                  <a:cubicBezTo>
                    <a:pt x="0" y="10668"/>
                    <a:pt x="10668" y="0"/>
                    <a:pt x="23813" y="0"/>
                  </a:cubicBezTo>
                  <a:lnTo>
                    <a:pt x="236506" y="0"/>
                  </a:lnTo>
                  <a:cubicBezTo>
                    <a:pt x="249650" y="0"/>
                    <a:pt x="260318" y="10668"/>
                    <a:pt x="260318" y="23813"/>
                  </a:cubicBezTo>
                  <a:cubicBezTo>
                    <a:pt x="260318" y="36957"/>
                    <a:pt x="249650" y="47625"/>
                    <a:pt x="236506" y="47625"/>
                  </a:cubicBezTo>
                  <a:close/>
                </a:path>
              </a:pathLst>
            </a:custGeom>
            <a:solidFill>
              <a:srgbClr val="FFFFFF"/>
            </a:solid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62163793-36E2-923B-BB49-F9B3181F8450}"/>
                </a:ext>
              </a:extLst>
            </p:cNvPr>
            <p:cNvSpPr/>
            <p:nvPr/>
          </p:nvSpPr>
          <p:spPr>
            <a:xfrm>
              <a:off x="1555591" y="893325"/>
              <a:ext cx="260413" cy="47625"/>
            </a:xfrm>
            <a:custGeom>
              <a:avLst/>
              <a:gdLst>
                <a:gd name="connsiteX0" fmla="*/ 260414 w 260413"/>
                <a:gd name="connsiteY0" fmla="*/ 23813 h 47625"/>
                <a:gd name="connsiteX1" fmla="*/ 236601 w 260413"/>
                <a:gd name="connsiteY1" fmla="*/ 0 h 47625"/>
                <a:gd name="connsiteX2" fmla="*/ 23812 w 260413"/>
                <a:gd name="connsiteY2" fmla="*/ 0 h 47625"/>
                <a:gd name="connsiteX3" fmla="*/ 0 w 260413"/>
                <a:gd name="connsiteY3" fmla="*/ 23813 h 47625"/>
                <a:gd name="connsiteX4" fmla="*/ 23812 w 260413"/>
                <a:gd name="connsiteY4" fmla="*/ 47625 h 47625"/>
                <a:gd name="connsiteX5" fmla="*/ 236506 w 260413"/>
                <a:gd name="connsiteY5" fmla="*/ 47625 h 47625"/>
                <a:gd name="connsiteX6" fmla="*/ 260318 w 260413"/>
                <a:gd name="connsiteY6" fmla="*/ 23813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0413" h="47625">
                  <a:moveTo>
                    <a:pt x="260414" y="23813"/>
                  </a:moveTo>
                  <a:cubicBezTo>
                    <a:pt x="260414" y="10668"/>
                    <a:pt x="249746" y="0"/>
                    <a:pt x="236601" y="0"/>
                  </a:cubicBezTo>
                  <a:lnTo>
                    <a:pt x="23812" y="0"/>
                  </a:lnTo>
                  <a:cubicBezTo>
                    <a:pt x="10668" y="0"/>
                    <a:pt x="0" y="10668"/>
                    <a:pt x="0" y="23813"/>
                  </a:cubicBezTo>
                  <a:cubicBezTo>
                    <a:pt x="0" y="36957"/>
                    <a:pt x="10668" y="47625"/>
                    <a:pt x="23812" y="47625"/>
                  </a:cubicBezTo>
                  <a:lnTo>
                    <a:pt x="236506" y="47625"/>
                  </a:lnTo>
                  <a:cubicBezTo>
                    <a:pt x="249650" y="47625"/>
                    <a:pt x="260318" y="36957"/>
                    <a:pt x="260318" y="23813"/>
                  </a:cubicBezTo>
                  <a:close/>
                </a:path>
              </a:pathLst>
            </a:custGeom>
            <a:solidFill>
              <a:srgbClr val="FFFFFF"/>
            </a:solid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C6EF95DF-6949-F7B5-301D-29838884BC22}"/>
                </a:ext>
              </a:extLst>
            </p:cNvPr>
            <p:cNvSpPr/>
            <p:nvPr/>
          </p:nvSpPr>
          <p:spPr>
            <a:xfrm>
              <a:off x="1635029" y="1020293"/>
              <a:ext cx="260413" cy="47625"/>
            </a:xfrm>
            <a:custGeom>
              <a:avLst/>
              <a:gdLst>
                <a:gd name="connsiteX0" fmla="*/ 260414 w 260413"/>
                <a:gd name="connsiteY0" fmla="*/ 23813 h 47625"/>
                <a:gd name="connsiteX1" fmla="*/ 236601 w 260413"/>
                <a:gd name="connsiteY1" fmla="*/ 0 h 47625"/>
                <a:gd name="connsiteX2" fmla="*/ 23813 w 260413"/>
                <a:gd name="connsiteY2" fmla="*/ 0 h 47625"/>
                <a:gd name="connsiteX3" fmla="*/ 0 w 260413"/>
                <a:gd name="connsiteY3" fmla="*/ 23813 h 47625"/>
                <a:gd name="connsiteX4" fmla="*/ 23813 w 260413"/>
                <a:gd name="connsiteY4" fmla="*/ 47625 h 47625"/>
                <a:gd name="connsiteX5" fmla="*/ 236506 w 260413"/>
                <a:gd name="connsiteY5" fmla="*/ 47625 h 47625"/>
                <a:gd name="connsiteX6" fmla="*/ 260318 w 260413"/>
                <a:gd name="connsiteY6" fmla="*/ 23813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0413" h="47625">
                  <a:moveTo>
                    <a:pt x="260414" y="23813"/>
                  </a:moveTo>
                  <a:cubicBezTo>
                    <a:pt x="260414" y="10668"/>
                    <a:pt x="249745" y="0"/>
                    <a:pt x="236601" y="0"/>
                  </a:cubicBezTo>
                  <a:lnTo>
                    <a:pt x="23813" y="0"/>
                  </a:lnTo>
                  <a:cubicBezTo>
                    <a:pt x="10668" y="0"/>
                    <a:pt x="0" y="10668"/>
                    <a:pt x="0" y="23813"/>
                  </a:cubicBezTo>
                  <a:cubicBezTo>
                    <a:pt x="0" y="36957"/>
                    <a:pt x="10668" y="47625"/>
                    <a:pt x="23813" y="47625"/>
                  </a:cubicBezTo>
                  <a:lnTo>
                    <a:pt x="236506" y="47625"/>
                  </a:lnTo>
                  <a:cubicBezTo>
                    <a:pt x="249650" y="47625"/>
                    <a:pt x="260318" y="36957"/>
                    <a:pt x="260318" y="23813"/>
                  </a:cubicBezTo>
                  <a:close/>
                </a:path>
              </a:pathLst>
            </a:custGeom>
            <a:solidFill>
              <a:srgbClr val="FFFFFF"/>
            </a:solid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895730FE-11E6-C305-C06D-54BD9EBEAA2D}"/>
                </a:ext>
              </a:extLst>
            </p:cNvPr>
            <p:cNvSpPr/>
            <p:nvPr/>
          </p:nvSpPr>
          <p:spPr>
            <a:xfrm>
              <a:off x="1567592" y="1147356"/>
              <a:ext cx="260413" cy="47625"/>
            </a:xfrm>
            <a:custGeom>
              <a:avLst/>
              <a:gdLst>
                <a:gd name="connsiteX0" fmla="*/ 260318 w 260413"/>
                <a:gd name="connsiteY0" fmla="*/ 23813 h 47625"/>
                <a:gd name="connsiteX1" fmla="*/ 236506 w 260413"/>
                <a:gd name="connsiteY1" fmla="*/ 0 h 47625"/>
                <a:gd name="connsiteX2" fmla="*/ 23813 w 260413"/>
                <a:gd name="connsiteY2" fmla="*/ 0 h 47625"/>
                <a:gd name="connsiteX3" fmla="*/ 0 w 260413"/>
                <a:gd name="connsiteY3" fmla="*/ 23813 h 47625"/>
                <a:gd name="connsiteX4" fmla="*/ 23813 w 260413"/>
                <a:gd name="connsiteY4" fmla="*/ 47625 h 47625"/>
                <a:gd name="connsiteX5" fmla="*/ 236601 w 260413"/>
                <a:gd name="connsiteY5" fmla="*/ 47625 h 47625"/>
                <a:gd name="connsiteX6" fmla="*/ 260414 w 260413"/>
                <a:gd name="connsiteY6" fmla="*/ 23813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0413" h="47625">
                  <a:moveTo>
                    <a:pt x="260318" y="23813"/>
                  </a:moveTo>
                  <a:cubicBezTo>
                    <a:pt x="260318" y="10668"/>
                    <a:pt x="249650" y="0"/>
                    <a:pt x="236506" y="0"/>
                  </a:cubicBezTo>
                  <a:lnTo>
                    <a:pt x="23813" y="0"/>
                  </a:lnTo>
                  <a:cubicBezTo>
                    <a:pt x="10668" y="0"/>
                    <a:pt x="0" y="10668"/>
                    <a:pt x="0" y="23813"/>
                  </a:cubicBezTo>
                  <a:cubicBezTo>
                    <a:pt x="0" y="36957"/>
                    <a:pt x="10668" y="47625"/>
                    <a:pt x="23813" y="47625"/>
                  </a:cubicBezTo>
                  <a:lnTo>
                    <a:pt x="236601" y="47625"/>
                  </a:lnTo>
                  <a:cubicBezTo>
                    <a:pt x="249746" y="47625"/>
                    <a:pt x="260414" y="36957"/>
                    <a:pt x="260414" y="23813"/>
                  </a:cubicBezTo>
                  <a:close/>
                </a:path>
              </a:pathLst>
            </a:custGeom>
            <a:solidFill>
              <a:srgbClr val="FFFFFF"/>
            </a:solid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6C02A47A-7769-109E-0B2F-416C9C771C0B}"/>
                </a:ext>
              </a:extLst>
            </p:cNvPr>
            <p:cNvSpPr/>
            <p:nvPr/>
          </p:nvSpPr>
          <p:spPr>
            <a:xfrm>
              <a:off x="2026602" y="917137"/>
              <a:ext cx="381095" cy="381095"/>
            </a:xfrm>
            <a:custGeom>
              <a:avLst/>
              <a:gdLst>
                <a:gd name="connsiteX0" fmla="*/ 359950 w 381095"/>
                <a:gd name="connsiteY0" fmla="*/ 126111 h 381095"/>
                <a:gd name="connsiteX1" fmla="*/ 254984 w 381095"/>
                <a:gd name="connsiteY1" fmla="*/ 126111 h 381095"/>
                <a:gd name="connsiteX2" fmla="*/ 254984 w 381095"/>
                <a:gd name="connsiteY2" fmla="*/ 21145 h 381095"/>
                <a:gd name="connsiteX3" fmla="*/ 233839 w 381095"/>
                <a:gd name="connsiteY3" fmla="*/ 0 h 381095"/>
                <a:gd name="connsiteX4" fmla="*/ 147256 w 381095"/>
                <a:gd name="connsiteY4" fmla="*/ 0 h 381095"/>
                <a:gd name="connsiteX5" fmla="*/ 126111 w 381095"/>
                <a:gd name="connsiteY5" fmla="*/ 21145 h 381095"/>
                <a:gd name="connsiteX6" fmla="*/ 126111 w 381095"/>
                <a:gd name="connsiteY6" fmla="*/ 126111 h 381095"/>
                <a:gd name="connsiteX7" fmla="*/ 21145 w 381095"/>
                <a:gd name="connsiteY7" fmla="*/ 126111 h 381095"/>
                <a:gd name="connsiteX8" fmla="*/ 0 w 381095"/>
                <a:gd name="connsiteY8" fmla="*/ 147256 h 381095"/>
                <a:gd name="connsiteX9" fmla="*/ 0 w 381095"/>
                <a:gd name="connsiteY9" fmla="*/ 233839 h 381095"/>
                <a:gd name="connsiteX10" fmla="*/ 21145 w 381095"/>
                <a:gd name="connsiteY10" fmla="*/ 254984 h 381095"/>
                <a:gd name="connsiteX11" fmla="*/ 126111 w 381095"/>
                <a:gd name="connsiteY11" fmla="*/ 254984 h 381095"/>
                <a:gd name="connsiteX12" fmla="*/ 126111 w 381095"/>
                <a:gd name="connsiteY12" fmla="*/ 359950 h 381095"/>
                <a:gd name="connsiteX13" fmla="*/ 147256 w 381095"/>
                <a:gd name="connsiteY13" fmla="*/ 381095 h 381095"/>
                <a:gd name="connsiteX14" fmla="*/ 233839 w 381095"/>
                <a:gd name="connsiteY14" fmla="*/ 381095 h 381095"/>
                <a:gd name="connsiteX15" fmla="*/ 254984 w 381095"/>
                <a:gd name="connsiteY15" fmla="*/ 359950 h 381095"/>
                <a:gd name="connsiteX16" fmla="*/ 254984 w 381095"/>
                <a:gd name="connsiteY16" fmla="*/ 254984 h 381095"/>
                <a:gd name="connsiteX17" fmla="*/ 359950 w 381095"/>
                <a:gd name="connsiteY17" fmla="*/ 254984 h 381095"/>
                <a:gd name="connsiteX18" fmla="*/ 381095 w 381095"/>
                <a:gd name="connsiteY18" fmla="*/ 233839 h 381095"/>
                <a:gd name="connsiteX19" fmla="*/ 381095 w 381095"/>
                <a:gd name="connsiteY19" fmla="*/ 147256 h 381095"/>
                <a:gd name="connsiteX20" fmla="*/ 359950 w 381095"/>
                <a:gd name="connsiteY20" fmla="*/ 126111 h 381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81095" h="381095">
                  <a:moveTo>
                    <a:pt x="359950" y="126111"/>
                  </a:moveTo>
                  <a:lnTo>
                    <a:pt x="254984" y="126111"/>
                  </a:lnTo>
                  <a:lnTo>
                    <a:pt x="254984" y="21145"/>
                  </a:lnTo>
                  <a:cubicBezTo>
                    <a:pt x="254984" y="9525"/>
                    <a:pt x="245554" y="0"/>
                    <a:pt x="233839" y="0"/>
                  </a:cubicBezTo>
                  <a:lnTo>
                    <a:pt x="147256" y="0"/>
                  </a:lnTo>
                  <a:cubicBezTo>
                    <a:pt x="135636" y="0"/>
                    <a:pt x="126111" y="9430"/>
                    <a:pt x="126111" y="21145"/>
                  </a:cubicBezTo>
                  <a:lnTo>
                    <a:pt x="126111" y="126111"/>
                  </a:lnTo>
                  <a:lnTo>
                    <a:pt x="21145" y="126111"/>
                  </a:lnTo>
                  <a:cubicBezTo>
                    <a:pt x="9525" y="126111"/>
                    <a:pt x="0" y="135541"/>
                    <a:pt x="0" y="147256"/>
                  </a:cubicBezTo>
                  <a:lnTo>
                    <a:pt x="0" y="233839"/>
                  </a:lnTo>
                  <a:cubicBezTo>
                    <a:pt x="0" y="245459"/>
                    <a:pt x="9430" y="254984"/>
                    <a:pt x="21145" y="254984"/>
                  </a:cubicBezTo>
                  <a:lnTo>
                    <a:pt x="126111" y="254984"/>
                  </a:lnTo>
                  <a:lnTo>
                    <a:pt x="126111" y="359950"/>
                  </a:lnTo>
                  <a:cubicBezTo>
                    <a:pt x="126111" y="371570"/>
                    <a:pt x="135541" y="381095"/>
                    <a:pt x="147256" y="381095"/>
                  </a:cubicBezTo>
                  <a:lnTo>
                    <a:pt x="233839" y="381095"/>
                  </a:lnTo>
                  <a:cubicBezTo>
                    <a:pt x="245459" y="381095"/>
                    <a:pt x="254984" y="371666"/>
                    <a:pt x="254984" y="359950"/>
                  </a:cubicBezTo>
                  <a:lnTo>
                    <a:pt x="254984" y="254984"/>
                  </a:lnTo>
                  <a:lnTo>
                    <a:pt x="359950" y="254984"/>
                  </a:lnTo>
                  <a:cubicBezTo>
                    <a:pt x="371570" y="254984"/>
                    <a:pt x="381095" y="245554"/>
                    <a:pt x="381095" y="233839"/>
                  </a:cubicBezTo>
                  <a:lnTo>
                    <a:pt x="381095" y="147256"/>
                  </a:lnTo>
                  <a:cubicBezTo>
                    <a:pt x="381095" y="135636"/>
                    <a:pt x="371665" y="126111"/>
                    <a:pt x="359950" y="126111"/>
                  </a:cubicBezTo>
                  <a:close/>
                </a:path>
              </a:pathLst>
            </a:custGeom>
            <a:solidFill>
              <a:srgbClr val="FFFFFF"/>
            </a:solidFill>
            <a:ln w="9525" cap="flat">
              <a:noFill/>
              <a:prstDash val="solid"/>
              <a:miter/>
            </a:ln>
          </p:spPr>
          <p:txBody>
            <a:bodyPr rtlCol="0" anchor="ctr"/>
            <a:lstStyle/>
            <a:p>
              <a:endParaRPr lang="en-US"/>
            </a:p>
          </p:txBody>
        </p:sp>
      </p:grpSp>
      <p:grpSp>
        <p:nvGrpSpPr>
          <p:cNvPr id="10" name="Group 9">
            <a:extLst>
              <a:ext uri="{FF2B5EF4-FFF2-40B4-BE49-F238E27FC236}">
                <a16:creationId xmlns:a16="http://schemas.microsoft.com/office/drawing/2014/main" id="{999FCA6C-74CE-4A5B-B2EE-C40F0BC1CEC6}"/>
              </a:ext>
              <a:ext uri="{C183D7F6-B498-43B3-948B-1728B52AA6E4}">
                <adec:decorative xmlns:adec="http://schemas.microsoft.com/office/drawing/2017/decorative" val="1"/>
              </a:ext>
            </a:extLst>
          </p:cNvPr>
          <p:cNvGrpSpPr/>
          <p:nvPr/>
        </p:nvGrpSpPr>
        <p:grpSpPr>
          <a:xfrm>
            <a:off x="3126390" y="2543110"/>
            <a:ext cx="2075176" cy="1771781"/>
            <a:chOff x="2164500" y="2352675"/>
            <a:chExt cx="1171384" cy="1000124"/>
          </a:xfrm>
        </p:grpSpPr>
        <p:sp>
          <p:nvSpPr>
            <p:cNvPr id="7" name="Freeform: Shape 6">
              <a:extLst>
                <a:ext uri="{FF2B5EF4-FFF2-40B4-BE49-F238E27FC236}">
                  <a16:creationId xmlns:a16="http://schemas.microsoft.com/office/drawing/2014/main" id="{368A186D-68F7-470A-7E8E-EEB8066BBE34}"/>
                </a:ext>
              </a:extLst>
            </p:cNvPr>
            <p:cNvSpPr/>
            <p:nvPr/>
          </p:nvSpPr>
          <p:spPr>
            <a:xfrm>
              <a:off x="2164500" y="2352675"/>
              <a:ext cx="1171384" cy="821435"/>
            </a:xfrm>
            <a:custGeom>
              <a:avLst/>
              <a:gdLst>
                <a:gd name="connsiteX0" fmla="*/ 18002 w 1171384"/>
                <a:gd name="connsiteY0" fmla="*/ 293084 h 821435"/>
                <a:gd name="connsiteX1" fmla="*/ 0 w 1171384"/>
                <a:gd name="connsiteY1" fmla="*/ 261176 h 821435"/>
                <a:gd name="connsiteX2" fmla="*/ 22955 w 1171384"/>
                <a:gd name="connsiteY2" fmla="*/ 226790 h 821435"/>
                <a:gd name="connsiteX3" fmla="*/ 571976 w 1171384"/>
                <a:gd name="connsiteY3" fmla="*/ 2762 h 821435"/>
                <a:gd name="connsiteX4" fmla="*/ 585788 w 1171384"/>
                <a:gd name="connsiteY4" fmla="*/ 0 h 821435"/>
                <a:gd name="connsiteX5" fmla="*/ 590931 w 1171384"/>
                <a:gd name="connsiteY5" fmla="*/ 476 h 821435"/>
                <a:gd name="connsiteX6" fmla="*/ 571881 w 1171384"/>
                <a:gd name="connsiteY6" fmla="*/ 2667 h 821435"/>
                <a:gd name="connsiteX7" fmla="*/ 22955 w 1171384"/>
                <a:gd name="connsiteY7" fmla="*/ 226790 h 821435"/>
                <a:gd name="connsiteX8" fmla="*/ 0 w 1171384"/>
                <a:gd name="connsiteY8" fmla="*/ 261176 h 821435"/>
                <a:gd name="connsiteX9" fmla="*/ 18002 w 1171384"/>
                <a:gd name="connsiteY9" fmla="*/ 293084 h 821435"/>
                <a:gd name="connsiteX10" fmla="*/ 1148620 w 1171384"/>
                <a:gd name="connsiteY10" fmla="*/ 226790 h 821435"/>
                <a:gd name="connsiteX11" fmla="*/ 1148620 w 1171384"/>
                <a:gd name="connsiteY11" fmla="*/ 226790 h 821435"/>
                <a:gd name="connsiteX12" fmla="*/ 1153573 w 1171384"/>
                <a:gd name="connsiteY12" fmla="*/ 229267 h 821435"/>
                <a:gd name="connsiteX13" fmla="*/ 1148620 w 1171384"/>
                <a:gd name="connsiteY13" fmla="*/ 226790 h 821435"/>
                <a:gd name="connsiteX14" fmla="*/ 1148620 w 1171384"/>
                <a:gd name="connsiteY14" fmla="*/ 226790 h 821435"/>
                <a:gd name="connsiteX15" fmla="*/ 599599 w 1171384"/>
                <a:gd name="connsiteY15" fmla="*/ 2762 h 821435"/>
                <a:gd name="connsiteX16" fmla="*/ 596551 w 1171384"/>
                <a:gd name="connsiteY16" fmla="*/ 1905 h 821435"/>
                <a:gd name="connsiteX17" fmla="*/ 599599 w 1171384"/>
                <a:gd name="connsiteY17" fmla="*/ 2762 h 821435"/>
                <a:gd name="connsiteX18" fmla="*/ 1148620 w 1171384"/>
                <a:gd name="connsiteY18" fmla="*/ 226886 h 821435"/>
                <a:gd name="connsiteX19" fmla="*/ 585788 w 1171384"/>
                <a:gd name="connsiteY19" fmla="*/ 546164 h 821435"/>
                <a:gd name="connsiteX20" fmla="*/ 563023 w 1171384"/>
                <a:gd name="connsiteY20" fmla="*/ 541687 h 821435"/>
                <a:gd name="connsiteX21" fmla="*/ 145161 w 1171384"/>
                <a:gd name="connsiteY21" fmla="*/ 371094 h 821435"/>
                <a:gd name="connsiteX22" fmla="*/ 145161 w 1171384"/>
                <a:gd name="connsiteY22" fmla="*/ 655701 h 821435"/>
                <a:gd name="connsiteX23" fmla="*/ 154496 w 1171384"/>
                <a:gd name="connsiteY23" fmla="*/ 674656 h 821435"/>
                <a:gd name="connsiteX24" fmla="*/ 402812 w 1171384"/>
                <a:gd name="connsiteY24" fmla="*/ 797147 h 821435"/>
                <a:gd name="connsiteX25" fmla="*/ 404527 w 1171384"/>
                <a:gd name="connsiteY25" fmla="*/ 797624 h 821435"/>
                <a:gd name="connsiteX26" fmla="*/ 407765 w 1171384"/>
                <a:gd name="connsiteY26" fmla="*/ 798481 h 821435"/>
                <a:gd name="connsiteX27" fmla="*/ 417576 w 1171384"/>
                <a:gd name="connsiteY27" fmla="*/ 800957 h 821435"/>
                <a:gd name="connsiteX28" fmla="*/ 419100 w 1171384"/>
                <a:gd name="connsiteY28" fmla="*/ 801338 h 821435"/>
                <a:gd name="connsiteX29" fmla="*/ 427292 w 1171384"/>
                <a:gd name="connsiteY29" fmla="*/ 803338 h 821435"/>
                <a:gd name="connsiteX30" fmla="*/ 435578 w 1171384"/>
                <a:gd name="connsiteY30" fmla="*/ 805148 h 821435"/>
                <a:gd name="connsiteX31" fmla="*/ 439388 w 1171384"/>
                <a:gd name="connsiteY31" fmla="*/ 805910 h 821435"/>
                <a:gd name="connsiteX32" fmla="*/ 447008 w 1171384"/>
                <a:gd name="connsiteY32" fmla="*/ 807530 h 821435"/>
                <a:gd name="connsiteX33" fmla="*/ 456819 w 1171384"/>
                <a:gd name="connsiteY33" fmla="*/ 809435 h 821435"/>
                <a:gd name="connsiteX34" fmla="*/ 457962 w 1171384"/>
                <a:gd name="connsiteY34" fmla="*/ 809625 h 821435"/>
                <a:gd name="connsiteX35" fmla="*/ 466725 w 1171384"/>
                <a:gd name="connsiteY35" fmla="*/ 811244 h 821435"/>
                <a:gd name="connsiteX36" fmla="*/ 476536 w 1171384"/>
                <a:gd name="connsiteY36" fmla="*/ 812863 h 821435"/>
                <a:gd name="connsiteX37" fmla="*/ 486442 w 1171384"/>
                <a:gd name="connsiteY37" fmla="*/ 814388 h 821435"/>
                <a:gd name="connsiteX38" fmla="*/ 496538 w 1171384"/>
                <a:gd name="connsiteY38" fmla="*/ 815721 h 821435"/>
                <a:gd name="connsiteX39" fmla="*/ 506254 w 1171384"/>
                <a:gd name="connsiteY39" fmla="*/ 816959 h 821435"/>
                <a:gd name="connsiteX40" fmla="*/ 516446 w 1171384"/>
                <a:gd name="connsiteY40" fmla="*/ 818007 h 821435"/>
                <a:gd name="connsiteX41" fmla="*/ 526161 w 1171384"/>
                <a:gd name="connsiteY41" fmla="*/ 818960 h 821435"/>
                <a:gd name="connsiteX42" fmla="*/ 534543 w 1171384"/>
                <a:gd name="connsiteY42" fmla="*/ 819626 h 821435"/>
                <a:gd name="connsiteX43" fmla="*/ 536067 w 1171384"/>
                <a:gd name="connsiteY43" fmla="*/ 819626 h 821435"/>
                <a:gd name="connsiteX44" fmla="*/ 545973 w 1171384"/>
                <a:gd name="connsiteY44" fmla="*/ 820388 h 821435"/>
                <a:gd name="connsiteX45" fmla="*/ 555879 w 1171384"/>
                <a:gd name="connsiteY45" fmla="*/ 820865 h 821435"/>
                <a:gd name="connsiteX46" fmla="*/ 565976 w 1171384"/>
                <a:gd name="connsiteY46" fmla="*/ 821246 h 821435"/>
                <a:gd name="connsiteX47" fmla="*/ 575882 w 1171384"/>
                <a:gd name="connsiteY47" fmla="*/ 821436 h 821435"/>
                <a:gd name="connsiteX48" fmla="*/ 585883 w 1171384"/>
                <a:gd name="connsiteY48" fmla="*/ 821436 h 821435"/>
                <a:gd name="connsiteX49" fmla="*/ 595884 w 1171384"/>
                <a:gd name="connsiteY49" fmla="*/ 821436 h 821435"/>
                <a:gd name="connsiteX50" fmla="*/ 605790 w 1171384"/>
                <a:gd name="connsiteY50" fmla="*/ 821246 h 821435"/>
                <a:gd name="connsiteX51" fmla="*/ 615696 w 1171384"/>
                <a:gd name="connsiteY51" fmla="*/ 820865 h 821435"/>
                <a:gd name="connsiteX52" fmla="*/ 625697 w 1171384"/>
                <a:gd name="connsiteY52" fmla="*/ 820388 h 821435"/>
                <a:gd name="connsiteX53" fmla="*/ 635603 w 1171384"/>
                <a:gd name="connsiteY53" fmla="*/ 819722 h 821435"/>
                <a:gd name="connsiteX54" fmla="*/ 637223 w 1171384"/>
                <a:gd name="connsiteY54" fmla="*/ 819722 h 821435"/>
                <a:gd name="connsiteX55" fmla="*/ 645509 w 1171384"/>
                <a:gd name="connsiteY55" fmla="*/ 818960 h 821435"/>
                <a:gd name="connsiteX56" fmla="*/ 655606 w 1171384"/>
                <a:gd name="connsiteY56" fmla="*/ 818007 h 821435"/>
                <a:gd name="connsiteX57" fmla="*/ 665321 w 1171384"/>
                <a:gd name="connsiteY57" fmla="*/ 816959 h 821435"/>
                <a:gd name="connsiteX58" fmla="*/ 675227 w 1171384"/>
                <a:gd name="connsiteY58" fmla="*/ 815721 h 821435"/>
                <a:gd name="connsiteX59" fmla="*/ 685133 w 1171384"/>
                <a:gd name="connsiteY59" fmla="*/ 814388 h 821435"/>
                <a:gd name="connsiteX60" fmla="*/ 695039 w 1171384"/>
                <a:gd name="connsiteY60" fmla="*/ 812863 h 821435"/>
                <a:gd name="connsiteX61" fmla="*/ 704945 w 1171384"/>
                <a:gd name="connsiteY61" fmla="*/ 811244 h 821435"/>
                <a:gd name="connsiteX62" fmla="*/ 713232 w 1171384"/>
                <a:gd name="connsiteY62" fmla="*/ 809720 h 821435"/>
                <a:gd name="connsiteX63" fmla="*/ 714756 w 1171384"/>
                <a:gd name="connsiteY63" fmla="*/ 809435 h 821435"/>
                <a:gd name="connsiteX64" fmla="*/ 724662 w 1171384"/>
                <a:gd name="connsiteY64" fmla="*/ 807530 h 821435"/>
                <a:gd name="connsiteX65" fmla="*/ 731996 w 1171384"/>
                <a:gd name="connsiteY65" fmla="*/ 806006 h 821435"/>
                <a:gd name="connsiteX66" fmla="*/ 735997 w 1171384"/>
                <a:gd name="connsiteY66" fmla="*/ 805148 h 821435"/>
                <a:gd name="connsiteX67" fmla="*/ 744284 w 1171384"/>
                <a:gd name="connsiteY67" fmla="*/ 803338 h 821435"/>
                <a:gd name="connsiteX68" fmla="*/ 753999 w 1171384"/>
                <a:gd name="connsiteY68" fmla="*/ 800957 h 821435"/>
                <a:gd name="connsiteX69" fmla="*/ 763905 w 1171384"/>
                <a:gd name="connsiteY69" fmla="*/ 798481 h 821435"/>
                <a:gd name="connsiteX70" fmla="*/ 767048 w 1171384"/>
                <a:gd name="connsiteY70" fmla="*/ 797719 h 821435"/>
                <a:gd name="connsiteX71" fmla="*/ 768763 w 1171384"/>
                <a:gd name="connsiteY71" fmla="*/ 797243 h 821435"/>
                <a:gd name="connsiteX72" fmla="*/ 1017080 w 1171384"/>
                <a:gd name="connsiteY72" fmla="*/ 674751 h 821435"/>
                <a:gd name="connsiteX73" fmla="*/ 1026414 w 1171384"/>
                <a:gd name="connsiteY73" fmla="*/ 655796 h 821435"/>
                <a:gd name="connsiteX74" fmla="*/ 1026414 w 1171384"/>
                <a:gd name="connsiteY74" fmla="*/ 371189 h 821435"/>
                <a:gd name="connsiteX75" fmla="*/ 608552 w 1171384"/>
                <a:gd name="connsiteY75" fmla="*/ 541782 h 821435"/>
                <a:gd name="connsiteX76" fmla="*/ 585692 w 1171384"/>
                <a:gd name="connsiteY76" fmla="*/ 546259 h 821435"/>
                <a:gd name="connsiteX77" fmla="*/ 571976 w 1171384"/>
                <a:gd name="connsiteY77" fmla="*/ 2762 h 821435"/>
                <a:gd name="connsiteX78" fmla="*/ 22955 w 1171384"/>
                <a:gd name="connsiteY78" fmla="*/ 226790 h 821435"/>
                <a:gd name="connsiteX79" fmla="*/ 0 w 1171384"/>
                <a:gd name="connsiteY79" fmla="*/ 261176 h 821435"/>
                <a:gd name="connsiteX80" fmla="*/ 18002 w 1171384"/>
                <a:gd name="connsiteY80" fmla="*/ 293084 h 821435"/>
                <a:gd name="connsiteX81" fmla="*/ 22955 w 1171384"/>
                <a:gd name="connsiteY81" fmla="*/ 295561 h 821435"/>
                <a:gd name="connsiteX82" fmla="*/ 571881 w 1171384"/>
                <a:gd name="connsiteY82" fmla="*/ 519684 h 821435"/>
                <a:gd name="connsiteX83" fmla="*/ 585692 w 1171384"/>
                <a:gd name="connsiteY83" fmla="*/ 522446 h 821435"/>
                <a:gd name="connsiteX84" fmla="*/ 599504 w 1171384"/>
                <a:gd name="connsiteY84" fmla="*/ 519684 h 821435"/>
                <a:gd name="connsiteX85" fmla="*/ 1148429 w 1171384"/>
                <a:gd name="connsiteY85" fmla="*/ 295561 h 821435"/>
                <a:gd name="connsiteX86" fmla="*/ 1171385 w 1171384"/>
                <a:gd name="connsiteY86" fmla="*/ 261176 h 821435"/>
                <a:gd name="connsiteX87" fmla="*/ 1153382 w 1171384"/>
                <a:gd name="connsiteY87" fmla="*/ 229267 h 821435"/>
                <a:gd name="connsiteX88" fmla="*/ 1148429 w 1171384"/>
                <a:gd name="connsiteY88" fmla="*/ 226790 h 821435"/>
                <a:gd name="connsiteX89" fmla="*/ 1148429 w 1171384"/>
                <a:gd name="connsiteY89" fmla="*/ 226790 h 821435"/>
                <a:gd name="connsiteX90" fmla="*/ 599599 w 1171384"/>
                <a:gd name="connsiteY90" fmla="*/ 2762 h 821435"/>
                <a:gd name="connsiteX91" fmla="*/ 596551 w 1171384"/>
                <a:gd name="connsiteY91" fmla="*/ 1905 h 821435"/>
                <a:gd name="connsiteX92" fmla="*/ 590931 w 1171384"/>
                <a:gd name="connsiteY92" fmla="*/ 572 h 821435"/>
                <a:gd name="connsiteX93" fmla="*/ 571881 w 1171384"/>
                <a:gd name="connsiteY93" fmla="*/ 2762 h 82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171384" h="821435">
                  <a:moveTo>
                    <a:pt x="18002" y="293084"/>
                  </a:moveTo>
                  <a:cubicBezTo>
                    <a:pt x="6953" y="286512"/>
                    <a:pt x="0" y="274511"/>
                    <a:pt x="0" y="261176"/>
                  </a:cubicBezTo>
                  <a:cubicBezTo>
                    <a:pt x="0" y="246031"/>
                    <a:pt x="9049" y="232505"/>
                    <a:pt x="22955" y="226790"/>
                  </a:cubicBezTo>
                  <a:lnTo>
                    <a:pt x="571976" y="2762"/>
                  </a:lnTo>
                  <a:cubicBezTo>
                    <a:pt x="576453" y="953"/>
                    <a:pt x="581120" y="0"/>
                    <a:pt x="585788" y="0"/>
                  </a:cubicBezTo>
                  <a:cubicBezTo>
                    <a:pt x="587502" y="0"/>
                    <a:pt x="589217" y="286"/>
                    <a:pt x="590931" y="476"/>
                  </a:cubicBezTo>
                  <a:cubicBezTo>
                    <a:pt x="584549" y="-476"/>
                    <a:pt x="578072" y="191"/>
                    <a:pt x="571881" y="2667"/>
                  </a:cubicBezTo>
                  <a:lnTo>
                    <a:pt x="22955" y="226790"/>
                  </a:lnTo>
                  <a:cubicBezTo>
                    <a:pt x="8954" y="232505"/>
                    <a:pt x="0" y="246031"/>
                    <a:pt x="0" y="261176"/>
                  </a:cubicBezTo>
                  <a:cubicBezTo>
                    <a:pt x="0" y="274415"/>
                    <a:pt x="6953" y="286417"/>
                    <a:pt x="18002" y="293084"/>
                  </a:cubicBezTo>
                  <a:close/>
                  <a:moveTo>
                    <a:pt x="1148620" y="226790"/>
                  </a:moveTo>
                  <a:lnTo>
                    <a:pt x="1148620" y="226790"/>
                  </a:lnTo>
                  <a:cubicBezTo>
                    <a:pt x="1150334" y="227457"/>
                    <a:pt x="1152049" y="228314"/>
                    <a:pt x="1153573" y="229267"/>
                  </a:cubicBezTo>
                  <a:cubicBezTo>
                    <a:pt x="1151954" y="228314"/>
                    <a:pt x="1150334" y="227457"/>
                    <a:pt x="1148620" y="226790"/>
                  </a:cubicBezTo>
                  <a:lnTo>
                    <a:pt x="1148620" y="226790"/>
                  </a:lnTo>
                  <a:lnTo>
                    <a:pt x="599599" y="2762"/>
                  </a:lnTo>
                  <a:cubicBezTo>
                    <a:pt x="598646" y="2381"/>
                    <a:pt x="597599" y="2191"/>
                    <a:pt x="596551" y="1905"/>
                  </a:cubicBezTo>
                  <a:cubicBezTo>
                    <a:pt x="597599" y="2191"/>
                    <a:pt x="598551" y="2381"/>
                    <a:pt x="599599" y="2762"/>
                  </a:cubicBezTo>
                  <a:lnTo>
                    <a:pt x="1148620" y="226886"/>
                  </a:lnTo>
                  <a:close/>
                  <a:moveTo>
                    <a:pt x="585788" y="546164"/>
                  </a:moveTo>
                  <a:cubicBezTo>
                    <a:pt x="577977" y="546164"/>
                    <a:pt x="570262" y="544640"/>
                    <a:pt x="563023" y="541687"/>
                  </a:cubicBezTo>
                  <a:lnTo>
                    <a:pt x="145161" y="371094"/>
                  </a:lnTo>
                  <a:lnTo>
                    <a:pt x="145161" y="655701"/>
                  </a:lnTo>
                  <a:cubicBezTo>
                    <a:pt x="145161" y="663131"/>
                    <a:pt x="148590" y="670084"/>
                    <a:pt x="154496" y="674656"/>
                  </a:cubicBezTo>
                  <a:cubicBezTo>
                    <a:pt x="229076" y="731806"/>
                    <a:pt x="312706" y="772954"/>
                    <a:pt x="402812" y="797147"/>
                  </a:cubicBezTo>
                  <a:cubicBezTo>
                    <a:pt x="403384" y="797338"/>
                    <a:pt x="403955" y="797528"/>
                    <a:pt x="404527" y="797624"/>
                  </a:cubicBezTo>
                  <a:lnTo>
                    <a:pt x="407765" y="798481"/>
                  </a:lnTo>
                  <a:cubicBezTo>
                    <a:pt x="411004" y="799338"/>
                    <a:pt x="414242" y="800100"/>
                    <a:pt x="417576" y="800957"/>
                  </a:cubicBezTo>
                  <a:lnTo>
                    <a:pt x="419100" y="801338"/>
                  </a:lnTo>
                  <a:cubicBezTo>
                    <a:pt x="421862" y="802005"/>
                    <a:pt x="424529" y="802672"/>
                    <a:pt x="427292" y="803338"/>
                  </a:cubicBezTo>
                  <a:cubicBezTo>
                    <a:pt x="430054" y="804005"/>
                    <a:pt x="432816" y="804577"/>
                    <a:pt x="435578" y="805148"/>
                  </a:cubicBezTo>
                  <a:lnTo>
                    <a:pt x="439388" y="805910"/>
                  </a:lnTo>
                  <a:cubicBezTo>
                    <a:pt x="441960" y="806482"/>
                    <a:pt x="444437" y="806958"/>
                    <a:pt x="447008" y="807530"/>
                  </a:cubicBezTo>
                  <a:cubicBezTo>
                    <a:pt x="450247" y="808196"/>
                    <a:pt x="453581" y="808768"/>
                    <a:pt x="456819" y="809435"/>
                  </a:cubicBezTo>
                  <a:lnTo>
                    <a:pt x="457962" y="809625"/>
                  </a:lnTo>
                  <a:cubicBezTo>
                    <a:pt x="460820" y="810197"/>
                    <a:pt x="463772" y="810673"/>
                    <a:pt x="466725" y="811244"/>
                  </a:cubicBezTo>
                  <a:cubicBezTo>
                    <a:pt x="469964" y="811816"/>
                    <a:pt x="473297" y="812292"/>
                    <a:pt x="476536" y="812863"/>
                  </a:cubicBezTo>
                  <a:cubicBezTo>
                    <a:pt x="479870" y="813340"/>
                    <a:pt x="483108" y="813911"/>
                    <a:pt x="486442" y="814388"/>
                  </a:cubicBezTo>
                  <a:cubicBezTo>
                    <a:pt x="489680" y="814864"/>
                    <a:pt x="493014" y="815245"/>
                    <a:pt x="496538" y="815721"/>
                  </a:cubicBezTo>
                  <a:cubicBezTo>
                    <a:pt x="499777" y="816102"/>
                    <a:pt x="503015" y="816578"/>
                    <a:pt x="506254" y="816959"/>
                  </a:cubicBezTo>
                  <a:cubicBezTo>
                    <a:pt x="509492" y="817340"/>
                    <a:pt x="512731" y="817626"/>
                    <a:pt x="516446" y="818007"/>
                  </a:cubicBezTo>
                  <a:cubicBezTo>
                    <a:pt x="519684" y="818293"/>
                    <a:pt x="522827" y="818674"/>
                    <a:pt x="526161" y="818960"/>
                  </a:cubicBezTo>
                  <a:cubicBezTo>
                    <a:pt x="528923" y="819150"/>
                    <a:pt x="531781" y="819436"/>
                    <a:pt x="534543" y="819626"/>
                  </a:cubicBezTo>
                  <a:lnTo>
                    <a:pt x="536067" y="819626"/>
                  </a:lnTo>
                  <a:cubicBezTo>
                    <a:pt x="539401" y="820007"/>
                    <a:pt x="542639" y="820198"/>
                    <a:pt x="545973" y="820388"/>
                  </a:cubicBezTo>
                  <a:cubicBezTo>
                    <a:pt x="549307" y="820579"/>
                    <a:pt x="552641" y="820674"/>
                    <a:pt x="555879" y="820865"/>
                  </a:cubicBezTo>
                  <a:cubicBezTo>
                    <a:pt x="559213" y="820960"/>
                    <a:pt x="562547" y="821150"/>
                    <a:pt x="565976" y="821246"/>
                  </a:cubicBezTo>
                  <a:cubicBezTo>
                    <a:pt x="569309" y="821246"/>
                    <a:pt x="572548" y="821341"/>
                    <a:pt x="575882" y="821436"/>
                  </a:cubicBezTo>
                  <a:cubicBezTo>
                    <a:pt x="579215" y="821436"/>
                    <a:pt x="582549" y="821436"/>
                    <a:pt x="585883" y="821436"/>
                  </a:cubicBezTo>
                  <a:cubicBezTo>
                    <a:pt x="589217" y="821436"/>
                    <a:pt x="592550" y="821436"/>
                    <a:pt x="595884" y="821436"/>
                  </a:cubicBezTo>
                  <a:cubicBezTo>
                    <a:pt x="599218" y="821436"/>
                    <a:pt x="602456" y="821341"/>
                    <a:pt x="605790" y="821246"/>
                  </a:cubicBezTo>
                  <a:cubicBezTo>
                    <a:pt x="609124" y="821246"/>
                    <a:pt x="612458" y="820960"/>
                    <a:pt x="615696" y="820865"/>
                  </a:cubicBezTo>
                  <a:cubicBezTo>
                    <a:pt x="619030" y="820769"/>
                    <a:pt x="622363" y="820579"/>
                    <a:pt x="625697" y="820388"/>
                  </a:cubicBezTo>
                  <a:cubicBezTo>
                    <a:pt x="628936" y="820198"/>
                    <a:pt x="632174" y="820007"/>
                    <a:pt x="635603" y="819722"/>
                  </a:cubicBezTo>
                  <a:lnTo>
                    <a:pt x="637223" y="819722"/>
                  </a:lnTo>
                  <a:cubicBezTo>
                    <a:pt x="639985" y="819436"/>
                    <a:pt x="642747" y="819245"/>
                    <a:pt x="645509" y="818960"/>
                  </a:cubicBezTo>
                  <a:cubicBezTo>
                    <a:pt x="648843" y="818674"/>
                    <a:pt x="652082" y="818388"/>
                    <a:pt x="655606" y="818007"/>
                  </a:cubicBezTo>
                  <a:cubicBezTo>
                    <a:pt x="658844" y="817721"/>
                    <a:pt x="662083" y="817340"/>
                    <a:pt x="665321" y="816959"/>
                  </a:cubicBezTo>
                  <a:cubicBezTo>
                    <a:pt x="668655" y="816578"/>
                    <a:pt x="671989" y="816197"/>
                    <a:pt x="675227" y="815721"/>
                  </a:cubicBezTo>
                  <a:cubicBezTo>
                    <a:pt x="678466" y="815340"/>
                    <a:pt x="681800" y="814864"/>
                    <a:pt x="685133" y="814388"/>
                  </a:cubicBezTo>
                  <a:cubicBezTo>
                    <a:pt x="688467" y="813911"/>
                    <a:pt x="691706" y="813435"/>
                    <a:pt x="695039" y="812863"/>
                  </a:cubicBezTo>
                  <a:cubicBezTo>
                    <a:pt x="698278" y="812387"/>
                    <a:pt x="701612" y="811816"/>
                    <a:pt x="704945" y="811244"/>
                  </a:cubicBezTo>
                  <a:cubicBezTo>
                    <a:pt x="707708" y="810768"/>
                    <a:pt x="710470" y="810292"/>
                    <a:pt x="713232" y="809720"/>
                  </a:cubicBezTo>
                  <a:lnTo>
                    <a:pt x="714756" y="809435"/>
                  </a:lnTo>
                  <a:cubicBezTo>
                    <a:pt x="717995" y="808863"/>
                    <a:pt x="721328" y="808196"/>
                    <a:pt x="724662" y="807530"/>
                  </a:cubicBezTo>
                  <a:cubicBezTo>
                    <a:pt x="727138" y="807053"/>
                    <a:pt x="729520" y="806482"/>
                    <a:pt x="731996" y="806006"/>
                  </a:cubicBezTo>
                  <a:lnTo>
                    <a:pt x="735997" y="805148"/>
                  </a:lnTo>
                  <a:cubicBezTo>
                    <a:pt x="738759" y="804577"/>
                    <a:pt x="741521" y="803910"/>
                    <a:pt x="744284" y="803338"/>
                  </a:cubicBezTo>
                  <a:cubicBezTo>
                    <a:pt x="747236" y="802672"/>
                    <a:pt x="750189" y="801910"/>
                    <a:pt x="753999" y="800957"/>
                  </a:cubicBezTo>
                  <a:cubicBezTo>
                    <a:pt x="757238" y="800195"/>
                    <a:pt x="760476" y="799338"/>
                    <a:pt x="763905" y="798481"/>
                  </a:cubicBezTo>
                  <a:lnTo>
                    <a:pt x="767048" y="797719"/>
                  </a:lnTo>
                  <a:cubicBezTo>
                    <a:pt x="767620" y="797528"/>
                    <a:pt x="768191" y="797338"/>
                    <a:pt x="768763" y="797243"/>
                  </a:cubicBezTo>
                  <a:cubicBezTo>
                    <a:pt x="858965" y="773049"/>
                    <a:pt x="942499" y="731806"/>
                    <a:pt x="1017080" y="674751"/>
                  </a:cubicBezTo>
                  <a:cubicBezTo>
                    <a:pt x="1022985" y="670274"/>
                    <a:pt x="1026414" y="663226"/>
                    <a:pt x="1026414" y="655796"/>
                  </a:cubicBezTo>
                  <a:lnTo>
                    <a:pt x="1026414" y="371189"/>
                  </a:lnTo>
                  <a:lnTo>
                    <a:pt x="608552" y="541782"/>
                  </a:lnTo>
                  <a:cubicBezTo>
                    <a:pt x="601218" y="544735"/>
                    <a:pt x="593598" y="546259"/>
                    <a:pt x="585692" y="546259"/>
                  </a:cubicBezTo>
                  <a:close/>
                  <a:moveTo>
                    <a:pt x="571976" y="2762"/>
                  </a:moveTo>
                  <a:lnTo>
                    <a:pt x="22955" y="226790"/>
                  </a:lnTo>
                  <a:cubicBezTo>
                    <a:pt x="8954" y="232505"/>
                    <a:pt x="0" y="246031"/>
                    <a:pt x="0" y="261176"/>
                  </a:cubicBezTo>
                  <a:cubicBezTo>
                    <a:pt x="0" y="274415"/>
                    <a:pt x="6953" y="286417"/>
                    <a:pt x="18002" y="293084"/>
                  </a:cubicBezTo>
                  <a:cubicBezTo>
                    <a:pt x="19622" y="294037"/>
                    <a:pt x="21241" y="294894"/>
                    <a:pt x="22955" y="295561"/>
                  </a:cubicBezTo>
                  <a:lnTo>
                    <a:pt x="571881" y="519684"/>
                  </a:lnTo>
                  <a:cubicBezTo>
                    <a:pt x="576358" y="521494"/>
                    <a:pt x="581025" y="522446"/>
                    <a:pt x="585692" y="522446"/>
                  </a:cubicBezTo>
                  <a:cubicBezTo>
                    <a:pt x="590360" y="522446"/>
                    <a:pt x="595027" y="521589"/>
                    <a:pt x="599504" y="519684"/>
                  </a:cubicBezTo>
                  <a:lnTo>
                    <a:pt x="1148429" y="295561"/>
                  </a:lnTo>
                  <a:cubicBezTo>
                    <a:pt x="1162431" y="289846"/>
                    <a:pt x="1171385" y="276320"/>
                    <a:pt x="1171385" y="261176"/>
                  </a:cubicBezTo>
                  <a:cubicBezTo>
                    <a:pt x="1171385" y="247936"/>
                    <a:pt x="1164431" y="235934"/>
                    <a:pt x="1153382" y="229267"/>
                  </a:cubicBezTo>
                  <a:cubicBezTo>
                    <a:pt x="1151763" y="228314"/>
                    <a:pt x="1150144" y="227457"/>
                    <a:pt x="1148429" y="226790"/>
                  </a:cubicBezTo>
                  <a:lnTo>
                    <a:pt x="1148429" y="226790"/>
                  </a:lnTo>
                  <a:lnTo>
                    <a:pt x="599599" y="2762"/>
                  </a:lnTo>
                  <a:cubicBezTo>
                    <a:pt x="598646" y="2381"/>
                    <a:pt x="597599" y="2191"/>
                    <a:pt x="596551" y="1905"/>
                  </a:cubicBezTo>
                  <a:cubicBezTo>
                    <a:pt x="594741" y="1334"/>
                    <a:pt x="592836" y="857"/>
                    <a:pt x="590931" y="572"/>
                  </a:cubicBezTo>
                  <a:cubicBezTo>
                    <a:pt x="584549" y="-381"/>
                    <a:pt x="578072" y="286"/>
                    <a:pt x="571881" y="2762"/>
                  </a:cubicBezTo>
                  <a:close/>
                </a:path>
              </a:pathLst>
            </a:custGeom>
            <a:solidFill>
              <a:schemeClr val="accent3"/>
            </a:solidFill>
            <a:ln w="9525"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D37D9EE6-A91B-B1DF-0660-8A32544347E4}"/>
                </a:ext>
              </a:extLst>
            </p:cNvPr>
            <p:cNvSpPr/>
            <p:nvPr/>
          </p:nvSpPr>
          <p:spPr>
            <a:xfrm>
              <a:off x="2726466" y="2590044"/>
              <a:ext cx="367673" cy="762755"/>
            </a:xfrm>
            <a:custGeom>
              <a:avLst/>
              <a:gdLst>
                <a:gd name="connsiteX0" fmla="*/ 367674 w 367673"/>
                <a:gd name="connsiteY0" fmla="*/ 619595 h 762755"/>
                <a:gd name="connsiteX1" fmla="*/ 367674 w 367673"/>
                <a:gd name="connsiteY1" fmla="*/ 714750 h 762755"/>
                <a:gd name="connsiteX2" fmla="*/ 319668 w 367673"/>
                <a:gd name="connsiteY2" fmla="*/ 762756 h 762755"/>
                <a:gd name="connsiteX3" fmla="*/ 281663 w 367673"/>
                <a:gd name="connsiteY3" fmla="*/ 762756 h 762755"/>
                <a:gd name="connsiteX4" fmla="*/ 233657 w 367673"/>
                <a:gd name="connsiteY4" fmla="*/ 714750 h 762755"/>
                <a:gd name="connsiteX5" fmla="*/ 233657 w 367673"/>
                <a:gd name="connsiteY5" fmla="*/ 619595 h 762755"/>
                <a:gd name="connsiteX6" fmla="*/ 275186 w 367673"/>
                <a:gd name="connsiteY6" fmla="*/ 572256 h 762755"/>
                <a:gd name="connsiteX7" fmla="*/ 275186 w 367673"/>
                <a:gd name="connsiteY7" fmla="*/ 165157 h 762755"/>
                <a:gd name="connsiteX8" fmla="*/ 13915 w 367673"/>
                <a:gd name="connsiteY8" fmla="*/ 45428 h 762755"/>
                <a:gd name="connsiteX9" fmla="*/ 2200 w 367673"/>
                <a:gd name="connsiteY9" fmla="*/ 13900 h 762755"/>
                <a:gd name="connsiteX10" fmla="*/ 33727 w 367673"/>
                <a:gd name="connsiteY10" fmla="*/ 2185 h 762755"/>
                <a:gd name="connsiteX11" fmla="*/ 308905 w 367673"/>
                <a:gd name="connsiteY11" fmla="*/ 128296 h 762755"/>
                <a:gd name="connsiteX12" fmla="*/ 322811 w 367673"/>
                <a:gd name="connsiteY12" fmla="*/ 149917 h 762755"/>
                <a:gd name="connsiteX13" fmla="*/ 322811 w 367673"/>
                <a:gd name="connsiteY13" fmla="*/ 571970 h 762755"/>
                <a:gd name="connsiteX14" fmla="*/ 367674 w 367673"/>
                <a:gd name="connsiteY14" fmla="*/ 619690 h 762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7673" h="762755">
                  <a:moveTo>
                    <a:pt x="367674" y="619595"/>
                  </a:moveTo>
                  <a:lnTo>
                    <a:pt x="367674" y="714750"/>
                  </a:lnTo>
                  <a:cubicBezTo>
                    <a:pt x="367674" y="741229"/>
                    <a:pt x="346147" y="762756"/>
                    <a:pt x="319668" y="762756"/>
                  </a:cubicBezTo>
                  <a:lnTo>
                    <a:pt x="281663" y="762756"/>
                  </a:lnTo>
                  <a:cubicBezTo>
                    <a:pt x="255184" y="762756"/>
                    <a:pt x="233657" y="741229"/>
                    <a:pt x="233657" y="714750"/>
                  </a:cubicBezTo>
                  <a:lnTo>
                    <a:pt x="233657" y="619595"/>
                  </a:lnTo>
                  <a:cubicBezTo>
                    <a:pt x="233657" y="595306"/>
                    <a:pt x="251755" y="575399"/>
                    <a:pt x="275186" y="572256"/>
                  </a:cubicBezTo>
                  <a:lnTo>
                    <a:pt x="275186" y="165157"/>
                  </a:lnTo>
                  <a:lnTo>
                    <a:pt x="13915" y="45428"/>
                  </a:lnTo>
                  <a:cubicBezTo>
                    <a:pt x="1914" y="39904"/>
                    <a:pt x="-3325" y="25807"/>
                    <a:pt x="2200" y="13900"/>
                  </a:cubicBezTo>
                  <a:cubicBezTo>
                    <a:pt x="7629" y="1994"/>
                    <a:pt x="21821" y="-3340"/>
                    <a:pt x="33727" y="2185"/>
                  </a:cubicBezTo>
                  <a:lnTo>
                    <a:pt x="308905" y="128296"/>
                  </a:lnTo>
                  <a:cubicBezTo>
                    <a:pt x="317382" y="132201"/>
                    <a:pt x="322811" y="140583"/>
                    <a:pt x="322811" y="149917"/>
                  </a:cubicBezTo>
                  <a:lnTo>
                    <a:pt x="322811" y="571970"/>
                  </a:lnTo>
                  <a:cubicBezTo>
                    <a:pt x="347767" y="573589"/>
                    <a:pt x="367674" y="594259"/>
                    <a:pt x="367674" y="619690"/>
                  </a:cubicBezTo>
                  <a:close/>
                </a:path>
              </a:pathLst>
            </a:custGeom>
            <a:solidFill>
              <a:schemeClr val="bg1"/>
            </a:solidFill>
            <a:ln w="9525" cap="flat">
              <a:noFill/>
              <a:prstDash val="solid"/>
              <a:miter/>
            </a:ln>
          </p:spPr>
          <p:txBody>
            <a:bodyPr rtlCol="0" anchor="ctr"/>
            <a:lstStyle/>
            <a:p>
              <a:endParaRPr lang="en-US"/>
            </a:p>
          </p:txBody>
        </p:sp>
      </p:grpSp>
      <p:sp>
        <p:nvSpPr>
          <p:cNvPr id="6" name="Freeform: Shape 5">
            <a:extLst>
              <a:ext uri="{FF2B5EF4-FFF2-40B4-BE49-F238E27FC236}">
                <a16:creationId xmlns:a16="http://schemas.microsoft.com/office/drawing/2014/main" id="{F5E26835-7F0B-7D04-B8F3-C2FD452FDB04}"/>
              </a:ext>
              <a:ext uri="{C183D7F6-B498-43B3-948B-1728B52AA6E4}">
                <adec:decorative xmlns:adec="http://schemas.microsoft.com/office/drawing/2017/decorative" val="1"/>
              </a:ext>
            </a:extLst>
          </p:cNvPr>
          <p:cNvSpPr/>
          <p:nvPr/>
        </p:nvSpPr>
        <p:spPr>
          <a:xfrm rot="10800000">
            <a:off x="5570070" y="3108331"/>
            <a:ext cx="1051861" cy="505869"/>
          </a:xfrm>
          <a:custGeom>
            <a:avLst/>
            <a:gdLst>
              <a:gd name="connsiteX0" fmla="*/ 1275604 w 1449932"/>
              <a:gd name="connsiteY0" fmla="*/ 348656 h 697312"/>
              <a:gd name="connsiteX1" fmla="*/ 1275604 w 1449932"/>
              <a:gd name="connsiteY1" fmla="*/ 261492 h 697312"/>
              <a:gd name="connsiteX2" fmla="*/ 180298 w 1449932"/>
              <a:gd name="connsiteY2" fmla="*/ 261492 h 697312"/>
              <a:gd name="connsiteX3" fmla="*/ 180298 w 1449932"/>
              <a:gd name="connsiteY3" fmla="*/ 87164 h 697312"/>
              <a:gd name="connsiteX4" fmla="*/ 1275604 w 1449932"/>
              <a:gd name="connsiteY4" fmla="*/ 87164 h 697312"/>
              <a:gd name="connsiteX5" fmla="*/ 1275604 w 1449932"/>
              <a:gd name="connsiteY5" fmla="*/ 0 h 697312"/>
              <a:gd name="connsiteX6" fmla="*/ 1449932 w 1449932"/>
              <a:gd name="connsiteY6" fmla="*/ 174328 h 697312"/>
              <a:gd name="connsiteX7" fmla="*/ 174328 w 1449932"/>
              <a:gd name="connsiteY7" fmla="*/ 697312 h 697312"/>
              <a:gd name="connsiteX8" fmla="*/ 0 w 1449932"/>
              <a:gd name="connsiteY8" fmla="*/ 522984 h 697312"/>
              <a:gd name="connsiteX9" fmla="*/ 174328 w 1449932"/>
              <a:gd name="connsiteY9" fmla="*/ 348656 h 697312"/>
              <a:gd name="connsiteX10" fmla="*/ 174328 w 1449932"/>
              <a:gd name="connsiteY10" fmla="*/ 435820 h 697312"/>
              <a:gd name="connsiteX11" fmla="*/ 1269634 w 1449932"/>
              <a:gd name="connsiteY11" fmla="*/ 435820 h 697312"/>
              <a:gd name="connsiteX12" fmla="*/ 1269634 w 1449932"/>
              <a:gd name="connsiteY12" fmla="*/ 610148 h 697312"/>
              <a:gd name="connsiteX13" fmla="*/ 174328 w 1449932"/>
              <a:gd name="connsiteY13" fmla="*/ 610148 h 69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9932" h="697312">
                <a:moveTo>
                  <a:pt x="1275604" y="348656"/>
                </a:moveTo>
                <a:lnTo>
                  <a:pt x="1275604" y="261492"/>
                </a:lnTo>
                <a:lnTo>
                  <a:pt x="180298" y="261492"/>
                </a:lnTo>
                <a:lnTo>
                  <a:pt x="180298" y="87164"/>
                </a:lnTo>
                <a:lnTo>
                  <a:pt x="1275604" y="87164"/>
                </a:lnTo>
                <a:lnTo>
                  <a:pt x="1275604" y="0"/>
                </a:lnTo>
                <a:lnTo>
                  <a:pt x="1449932" y="174328"/>
                </a:lnTo>
                <a:close/>
                <a:moveTo>
                  <a:pt x="174328" y="697312"/>
                </a:moveTo>
                <a:lnTo>
                  <a:pt x="0" y="522984"/>
                </a:lnTo>
                <a:lnTo>
                  <a:pt x="174328" y="348656"/>
                </a:lnTo>
                <a:lnTo>
                  <a:pt x="174328" y="435820"/>
                </a:lnTo>
                <a:lnTo>
                  <a:pt x="1269634" y="435820"/>
                </a:lnTo>
                <a:lnTo>
                  <a:pt x="1269634" y="610148"/>
                </a:lnTo>
                <a:lnTo>
                  <a:pt x="174328" y="61014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81580490"/>
      </p:ext>
    </p:extLst>
  </p:cSld>
  <p:clrMapOvr>
    <a:masterClrMapping/>
  </p:clrMapOvr>
  <p:extLst>
    <p:ext uri="{6950BFC3-D8DA-4A85-94F7-54DA5524770B}">
      <p188:commentRel xmlns:p188="http://schemas.microsoft.com/office/powerpoint/2018/8/main" r:id="rId3"/>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C3269-4459-7C56-7045-36B566313F64}"/>
              </a:ext>
            </a:extLst>
          </p:cNvPr>
          <p:cNvSpPr>
            <a:spLocks noGrp="1"/>
          </p:cNvSpPr>
          <p:nvPr>
            <p:ph type="title"/>
          </p:nvPr>
        </p:nvSpPr>
        <p:spPr>
          <a:xfrm>
            <a:off x="6095999" y="1272815"/>
            <a:ext cx="5427133" cy="1325563"/>
          </a:xfrm>
        </p:spPr>
        <p:txBody>
          <a:bodyPr wrap="square" anchor="ctr">
            <a:normAutofit/>
          </a:bodyPr>
          <a:lstStyle/>
          <a:p>
            <a:r>
              <a:rPr lang="fr-CA"/>
              <a:t>EXIGENCE RÉVISÉE EN MATIÈRE DE FORMATION</a:t>
            </a:r>
          </a:p>
        </p:txBody>
      </p:sp>
      <p:sp>
        <p:nvSpPr>
          <p:cNvPr id="9" name="Text Placeholder 8">
            <a:extLst>
              <a:ext uri="{FF2B5EF4-FFF2-40B4-BE49-F238E27FC236}">
                <a16:creationId xmlns:a16="http://schemas.microsoft.com/office/drawing/2014/main" id="{FC7A963B-E39D-DE3A-9D77-B4DD8886042C}"/>
              </a:ext>
            </a:extLst>
          </p:cNvPr>
          <p:cNvSpPr>
            <a:spLocks noGrp="1"/>
          </p:cNvSpPr>
          <p:nvPr>
            <p:ph type="body" sz="quarter" idx="14"/>
          </p:nvPr>
        </p:nvSpPr>
        <p:spPr>
          <a:xfrm>
            <a:off x="6096000" y="2944891"/>
            <a:ext cx="5133975" cy="2393950"/>
          </a:xfrm>
        </p:spPr>
        <p:txBody>
          <a:bodyPr wrap="square" anchor="t">
            <a:noAutofit/>
          </a:bodyPr>
          <a:lstStyle/>
          <a:p>
            <a:pPr marL="285750" indent="-285750">
              <a:buClr>
                <a:schemeClr val="accent3"/>
              </a:buClr>
              <a:buFont typeface="Wingdings" panose="05000000000000000000" pitchFamily="2" charset="2"/>
              <a:buChar char="§"/>
            </a:pPr>
            <a:r>
              <a:rPr lang="fr-CA">
                <a:latin typeface="Arial"/>
                <a:cs typeface="Arial"/>
              </a:rPr>
              <a:t>Les candidates et candidats au titre d’IA qui ont un baccalauréat approuvé ou reconnu dans l’administration où la formation a été suivie, ou</a:t>
            </a:r>
          </a:p>
          <a:p>
            <a:pPr marL="285750" indent="-285750">
              <a:buClr>
                <a:schemeClr val="accent3"/>
              </a:buClr>
              <a:buFont typeface="Wingdings" panose="05000000000000000000" pitchFamily="2" charset="2"/>
              <a:buChar char="§"/>
            </a:pPr>
            <a:r>
              <a:rPr lang="fr-CA">
                <a:latin typeface="Arial"/>
                <a:cs typeface="Arial"/>
              </a:rPr>
              <a:t>Les candidates et candidats au titre d’IAA qui ont un diplôme approuvé ou reconnu dans l’administration où la formation a été suivie</a:t>
            </a:r>
          </a:p>
          <a:p>
            <a:endParaRPr lang="en-US"/>
          </a:p>
          <a:p>
            <a:r>
              <a:rPr lang="fr-CA" sz="1600">
                <a:latin typeface="Arial"/>
                <a:cs typeface="Arial"/>
              </a:rPr>
              <a:t>*</a:t>
            </a:r>
            <a:r>
              <a:rPr lang="fr-CA" sz="1600" i="1">
                <a:latin typeface="Arial"/>
                <a:cs typeface="Arial"/>
              </a:rPr>
              <a:t>Les programmes qui ne satisfont pas à l’exigence seront évalués pour démontrer leur équivalence substantielle et des options seront offertes aux candidates et aux candidats</a:t>
            </a:r>
          </a:p>
          <a:p>
            <a:endParaRPr lang="en-US"/>
          </a:p>
        </p:txBody>
      </p:sp>
      <p:grpSp>
        <p:nvGrpSpPr>
          <p:cNvPr id="12" name="Group 11">
            <a:extLst>
              <a:ext uri="{FF2B5EF4-FFF2-40B4-BE49-F238E27FC236}">
                <a16:creationId xmlns:a16="http://schemas.microsoft.com/office/drawing/2014/main" id="{FE9CE520-7EF2-4E1F-352F-7D955EA2228B}"/>
              </a:ext>
              <a:ext uri="{C183D7F6-B498-43B3-948B-1728B52AA6E4}">
                <adec:decorative xmlns:adec="http://schemas.microsoft.com/office/drawing/2017/decorative" val="1"/>
              </a:ext>
            </a:extLst>
          </p:cNvPr>
          <p:cNvGrpSpPr/>
          <p:nvPr/>
        </p:nvGrpSpPr>
        <p:grpSpPr>
          <a:xfrm>
            <a:off x="1311370" y="2357073"/>
            <a:ext cx="2510963" cy="2143855"/>
            <a:chOff x="2164500" y="2352675"/>
            <a:chExt cx="1171384" cy="1000124"/>
          </a:xfrm>
        </p:grpSpPr>
        <p:sp>
          <p:nvSpPr>
            <p:cNvPr id="13" name="Freeform: Shape 12">
              <a:extLst>
                <a:ext uri="{FF2B5EF4-FFF2-40B4-BE49-F238E27FC236}">
                  <a16:creationId xmlns:a16="http://schemas.microsoft.com/office/drawing/2014/main" id="{4668E1BB-0BDE-33CB-0523-D454C698D88B}"/>
                </a:ext>
              </a:extLst>
            </p:cNvPr>
            <p:cNvSpPr/>
            <p:nvPr/>
          </p:nvSpPr>
          <p:spPr>
            <a:xfrm>
              <a:off x="2164500" y="2352675"/>
              <a:ext cx="1171384" cy="821435"/>
            </a:xfrm>
            <a:custGeom>
              <a:avLst/>
              <a:gdLst>
                <a:gd name="connsiteX0" fmla="*/ 18002 w 1171384"/>
                <a:gd name="connsiteY0" fmla="*/ 293084 h 821435"/>
                <a:gd name="connsiteX1" fmla="*/ 0 w 1171384"/>
                <a:gd name="connsiteY1" fmla="*/ 261176 h 821435"/>
                <a:gd name="connsiteX2" fmla="*/ 22955 w 1171384"/>
                <a:gd name="connsiteY2" fmla="*/ 226790 h 821435"/>
                <a:gd name="connsiteX3" fmla="*/ 571976 w 1171384"/>
                <a:gd name="connsiteY3" fmla="*/ 2762 h 821435"/>
                <a:gd name="connsiteX4" fmla="*/ 585788 w 1171384"/>
                <a:gd name="connsiteY4" fmla="*/ 0 h 821435"/>
                <a:gd name="connsiteX5" fmla="*/ 590931 w 1171384"/>
                <a:gd name="connsiteY5" fmla="*/ 476 h 821435"/>
                <a:gd name="connsiteX6" fmla="*/ 571881 w 1171384"/>
                <a:gd name="connsiteY6" fmla="*/ 2667 h 821435"/>
                <a:gd name="connsiteX7" fmla="*/ 22955 w 1171384"/>
                <a:gd name="connsiteY7" fmla="*/ 226790 h 821435"/>
                <a:gd name="connsiteX8" fmla="*/ 0 w 1171384"/>
                <a:gd name="connsiteY8" fmla="*/ 261176 h 821435"/>
                <a:gd name="connsiteX9" fmla="*/ 18002 w 1171384"/>
                <a:gd name="connsiteY9" fmla="*/ 293084 h 821435"/>
                <a:gd name="connsiteX10" fmla="*/ 1148620 w 1171384"/>
                <a:gd name="connsiteY10" fmla="*/ 226790 h 821435"/>
                <a:gd name="connsiteX11" fmla="*/ 1148620 w 1171384"/>
                <a:gd name="connsiteY11" fmla="*/ 226790 h 821435"/>
                <a:gd name="connsiteX12" fmla="*/ 1153573 w 1171384"/>
                <a:gd name="connsiteY12" fmla="*/ 229267 h 821435"/>
                <a:gd name="connsiteX13" fmla="*/ 1148620 w 1171384"/>
                <a:gd name="connsiteY13" fmla="*/ 226790 h 821435"/>
                <a:gd name="connsiteX14" fmla="*/ 1148620 w 1171384"/>
                <a:gd name="connsiteY14" fmla="*/ 226790 h 821435"/>
                <a:gd name="connsiteX15" fmla="*/ 599599 w 1171384"/>
                <a:gd name="connsiteY15" fmla="*/ 2762 h 821435"/>
                <a:gd name="connsiteX16" fmla="*/ 596551 w 1171384"/>
                <a:gd name="connsiteY16" fmla="*/ 1905 h 821435"/>
                <a:gd name="connsiteX17" fmla="*/ 599599 w 1171384"/>
                <a:gd name="connsiteY17" fmla="*/ 2762 h 821435"/>
                <a:gd name="connsiteX18" fmla="*/ 1148620 w 1171384"/>
                <a:gd name="connsiteY18" fmla="*/ 226886 h 821435"/>
                <a:gd name="connsiteX19" fmla="*/ 585788 w 1171384"/>
                <a:gd name="connsiteY19" fmla="*/ 546164 h 821435"/>
                <a:gd name="connsiteX20" fmla="*/ 563023 w 1171384"/>
                <a:gd name="connsiteY20" fmla="*/ 541687 h 821435"/>
                <a:gd name="connsiteX21" fmla="*/ 145161 w 1171384"/>
                <a:gd name="connsiteY21" fmla="*/ 371094 h 821435"/>
                <a:gd name="connsiteX22" fmla="*/ 145161 w 1171384"/>
                <a:gd name="connsiteY22" fmla="*/ 655701 h 821435"/>
                <a:gd name="connsiteX23" fmla="*/ 154496 w 1171384"/>
                <a:gd name="connsiteY23" fmla="*/ 674656 h 821435"/>
                <a:gd name="connsiteX24" fmla="*/ 402812 w 1171384"/>
                <a:gd name="connsiteY24" fmla="*/ 797147 h 821435"/>
                <a:gd name="connsiteX25" fmla="*/ 404527 w 1171384"/>
                <a:gd name="connsiteY25" fmla="*/ 797624 h 821435"/>
                <a:gd name="connsiteX26" fmla="*/ 407765 w 1171384"/>
                <a:gd name="connsiteY26" fmla="*/ 798481 h 821435"/>
                <a:gd name="connsiteX27" fmla="*/ 417576 w 1171384"/>
                <a:gd name="connsiteY27" fmla="*/ 800957 h 821435"/>
                <a:gd name="connsiteX28" fmla="*/ 419100 w 1171384"/>
                <a:gd name="connsiteY28" fmla="*/ 801338 h 821435"/>
                <a:gd name="connsiteX29" fmla="*/ 427292 w 1171384"/>
                <a:gd name="connsiteY29" fmla="*/ 803338 h 821435"/>
                <a:gd name="connsiteX30" fmla="*/ 435578 w 1171384"/>
                <a:gd name="connsiteY30" fmla="*/ 805148 h 821435"/>
                <a:gd name="connsiteX31" fmla="*/ 439388 w 1171384"/>
                <a:gd name="connsiteY31" fmla="*/ 805910 h 821435"/>
                <a:gd name="connsiteX32" fmla="*/ 447008 w 1171384"/>
                <a:gd name="connsiteY32" fmla="*/ 807530 h 821435"/>
                <a:gd name="connsiteX33" fmla="*/ 456819 w 1171384"/>
                <a:gd name="connsiteY33" fmla="*/ 809435 h 821435"/>
                <a:gd name="connsiteX34" fmla="*/ 457962 w 1171384"/>
                <a:gd name="connsiteY34" fmla="*/ 809625 h 821435"/>
                <a:gd name="connsiteX35" fmla="*/ 466725 w 1171384"/>
                <a:gd name="connsiteY35" fmla="*/ 811244 h 821435"/>
                <a:gd name="connsiteX36" fmla="*/ 476536 w 1171384"/>
                <a:gd name="connsiteY36" fmla="*/ 812863 h 821435"/>
                <a:gd name="connsiteX37" fmla="*/ 486442 w 1171384"/>
                <a:gd name="connsiteY37" fmla="*/ 814388 h 821435"/>
                <a:gd name="connsiteX38" fmla="*/ 496538 w 1171384"/>
                <a:gd name="connsiteY38" fmla="*/ 815721 h 821435"/>
                <a:gd name="connsiteX39" fmla="*/ 506254 w 1171384"/>
                <a:gd name="connsiteY39" fmla="*/ 816959 h 821435"/>
                <a:gd name="connsiteX40" fmla="*/ 516446 w 1171384"/>
                <a:gd name="connsiteY40" fmla="*/ 818007 h 821435"/>
                <a:gd name="connsiteX41" fmla="*/ 526161 w 1171384"/>
                <a:gd name="connsiteY41" fmla="*/ 818960 h 821435"/>
                <a:gd name="connsiteX42" fmla="*/ 534543 w 1171384"/>
                <a:gd name="connsiteY42" fmla="*/ 819626 h 821435"/>
                <a:gd name="connsiteX43" fmla="*/ 536067 w 1171384"/>
                <a:gd name="connsiteY43" fmla="*/ 819626 h 821435"/>
                <a:gd name="connsiteX44" fmla="*/ 545973 w 1171384"/>
                <a:gd name="connsiteY44" fmla="*/ 820388 h 821435"/>
                <a:gd name="connsiteX45" fmla="*/ 555879 w 1171384"/>
                <a:gd name="connsiteY45" fmla="*/ 820865 h 821435"/>
                <a:gd name="connsiteX46" fmla="*/ 565976 w 1171384"/>
                <a:gd name="connsiteY46" fmla="*/ 821246 h 821435"/>
                <a:gd name="connsiteX47" fmla="*/ 575882 w 1171384"/>
                <a:gd name="connsiteY47" fmla="*/ 821436 h 821435"/>
                <a:gd name="connsiteX48" fmla="*/ 585883 w 1171384"/>
                <a:gd name="connsiteY48" fmla="*/ 821436 h 821435"/>
                <a:gd name="connsiteX49" fmla="*/ 595884 w 1171384"/>
                <a:gd name="connsiteY49" fmla="*/ 821436 h 821435"/>
                <a:gd name="connsiteX50" fmla="*/ 605790 w 1171384"/>
                <a:gd name="connsiteY50" fmla="*/ 821246 h 821435"/>
                <a:gd name="connsiteX51" fmla="*/ 615696 w 1171384"/>
                <a:gd name="connsiteY51" fmla="*/ 820865 h 821435"/>
                <a:gd name="connsiteX52" fmla="*/ 625697 w 1171384"/>
                <a:gd name="connsiteY52" fmla="*/ 820388 h 821435"/>
                <a:gd name="connsiteX53" fmla="*/ 635603 w 1171384"/>
                <a:gd name="connsiteY53" fmla="*/ 819722 h 821435"/>
                <a:gd name="connsiteX54" fmla="*/ 637223 w 1171384"/>
                <a:gd name="connsiteY54" fmla="*/ 819722 h 821435"/>
                <a:gd name="connsiteX55" fmla="*/ 645509 w 1171384"/>
                <a:gd name="connsiteY55" fmla="*/ 818960 h 821435"/>
                <a:gd name="connsiteX56" fmla="*/ 655606 w 1171384"/>
                <a:gd name="connsiteY56" fmla="*/ 818007 h 821435"/>
                <a:gd name="connsiteX57" fmla="*/ 665321 w 1171384"/>
                <a:gd name="connsiteY57" fmla="*/ 816959 h 821435"/>
                <a:gd name="connsiteX58" fmla="*/ 675227 w 1171384"/>
                <a:gd name="connsiteY58" fmla="*/ 815721 h 821435"/>
                <a:gd name="connsiteX59" fmla="*/ 685133 w 1171384"/>
                <a:gd name="connsiteY59" fmla="*/ 814388 h 821435"/>
                <a:gd name="connsiteX60" fmla="*/ 695039 w 1171384"/>
                <a:gd name="connsiteY60" fmla="*/ 812863 h 821435"/>
                <a:gd name="connsiteX61" fmla="*/ 704945 w 1171384"/>
                <a:gd name="connsiteY61" fmla="*/ 811244 h 821435"/>
                <a:gd name="connsiteX62" fmla="*/ 713232 w 1171384"/>
                <a:gd name="connsiteY62" fmla="*/ 809720 h 821435"/>
                <a:gd name="connsiteX63" fmla="*/ 714756 w 1171384"/>
                <a:gd name="connsiteY63" fmla="*/ 809435 h 821435"/>
                <a:gd name="connsiteX64" fmla="*/ 724662 w 1171384"/>
                <a:gd name="connsiteY64" fmla="*/ 807530 h 821435"/>
                <a:gd name="connsiteX65" fmla="*/ 731996 w 1171384"/>
                <a:gd name="connsiteY65" fmla="*/ 806006 h 821435"/>
                <a:gd name="connsiteX66" fmla="*/ 735997 w 1171384"/>
                <a:gd name="connsiteY66" fmla="*/ 805148 h 821435"/>
                <a:gd name="connsiteX67" fmla="*/ 744284 w 1171384"/>
                <a:gd name="connsiteY67" fmla="*/ 803338 h 821435"/>
                <a:gd name="connsiteX68" fmla="*/ 753999 w 1171384"/>
                <a:gd name="connsiteY68" fmla="*/ 800957 h 821435"/>
                <a:gd name="connsiteX69" fmla="*/ 763905 w 1171384"/>
                <a:gd name="connsiteY69" fmla="*/ 798481 h 821435"/>
                <a:gd name="connsiteX70" fmla="*/ 767048 w 1171384"/>
                <a:gd name="connsiteY70" fmla="*/ 797719 h 821435"/>
                <a:gd name="connsiteX71" fmla="*/ 768763 w 1171384"/>
                <a:gd name="connsiteY71" fmla="*/ 797243 h 821435"/>
                <a:gd name="connsiteX72" fmla="*/ 1017080 w 1171384"/>
                <a:gd name="connsiteY72" fmla="*/ 674751 h 821435"/>
                <a:gd name="connsiteX73" fmla="*/ 1026414 w 1171384"/>
                <a:gd name="connsiteY73" fmla="*/ 655796 h 821435"/>
                <a:gd name="connsiteX74" fmla="*/ 1026414 w 1171384"/>
                <a:gd name="connsiteY74" fmla="*/ 371189 h 821435"/>
                <a:gd name="connsiteX75" fmla="*/ 608552 w 1171384"/>
                <a:gd name="connsiteY75" fmla="*/ 541782 h 821435"/>
                <a:gd name="connsiteX76" fmla="*/ 585692 w 1171384"/>
                <a:gd name="connsiteY76" fmla="*/ 546259 h 821435"/>
                <a:gd name="connsiteX77" fmla="*/ 571976 w 1171384"/>
                <a:gd name="connsiteY77" fmla="*/ 2762 h 821435"/>
                <a:gd name="connsiteX78" fmla="*/ 22955 w 1171384"/>
                <a:gd name="connsiteY78" fmla="*/ 226790 h 821435"/>
                <a:gd name="connsiteX79" fmla="*/ 0 w 1171384"/>
                <a:gd name="connsiteY79" fmla="*/ 261176 h 821435"/>
                <a:gd name="connsiteX80" fmla="*/ 18002 w 1171384"/>
                <a:gd name="connsiteY80" fmla="*/ 293084 h 821435"/>
                <a:gd name="connsiteX81" fmla="*/ 22955 w 1171384"/>
                <a:gd name="connsiteY81" fmla="*/ 295561 h 821435"/>
                <a:gd name="connsiteX82" fmla="*/ 571881 w 1171384"/>
                <a:gd name="connsiteY82" fmla="*/ 519684 h 821435"/>
                <a:gd name="connsiteX83" fmla="*/ 585692 w 1171384"/>
                <a:gd name="connsiteY83" fmla="*/ 522446 h 821435"/>
                <a:gd name="connsiteX84" fmla="*/ 599504 w 1171384"/>
                <a:gd name="connsiteY84" fmla="*/ 519684 h 821435"/>
                <a:gd name="connsiteX85" fmla="*/ 1148429 w 1171384"/>
                <a:gd name="connsiteY85" fmla="*/ 295561 h 821435"/>
                <a:gd name="connsiteX86" fmla="*/ 1171385 w 1171384"/>
                <a:gd name="connsiteY86" fmla="*/ 261176 h 821435"/>
                <a:gd name="connsiteX87" fmla="*/ 1153382 w 1171384"/>
                <a:gd name="connsiteY87" fmla="*/ 229267 h 821435"/>
                <a:gd name="connsiteX88" fmla="*/ 1148429 w 1171384"/>
                <a:gd name="connsiteY88" fmla="*/ 226790 h 821435"/>
                <a:gd name="connsiteX89" fmla="*/ 1148429 w 1171384"/>
                <a:gd name="connsiteY89" fmla="*/ 226790 h 821435"/>
                <a:gd name="connsiteX90" fmla="*/ 599599 w 1171384"/>
                <a:gd name="connsiteY90" fmla="*/ 2762 h 821435"/>
                <a:gd name="connsiteX91" fmla="*/ 596551 w 1171384"/>
                <a:gd name="connsiteY91" fmla="*/ 1905 h 821435"/>
                <a:gd name="connsiteX92" fmla="*/ 590931 w 1171384"/>
                <a:gd name="connsiteY92" fmla="*/ 572 h 821435"/>
                <a:gd name="connsiteX93" fmla="*/ 571881 w 1171384"/>
                <a:gd name="connsiteY93" fmla="*/ 2762 h 82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171384" h="821435">
                  <a:moveTo>
                    <a:pt x="18002" y="293084"/>
                  </a:moveTo>
                  <a:cubicBezTo>
                    <a:pt x="6953" y="286512"/>
                    <a:pt x="0" y="274511"/>
                    <a:pt x="0" y="261176"/>
                  </a:cubicBezTo>
                  <a:cubicBezTo>
                    <a:pt x="0" y="246031"/>
                    <a:pt x="9049" y="232505"/>
                    <a:pt x="22955" y="226790"/>
                  </a:cubicBezTo>
                  <a:lnTo>
                    <a:pt x="571976" y="2762"/>
                  </a:lnTo>
                  <a:cubicBezTo>
                    <a:pt x="576453" y="953"/>
                    <a:pt x="581120" y="0"/>
                    <a:pt x="585788" y="0"/>
                  </a:cubicBezTo>
                  <a:cubicBezTo>
                    <a:pt x="587502" y="0"/>
                    <a:pt x="589217" y="286"/>
                    <a:pt x="590931" y="476"/>
                  </a:cubicBezTo>
                  <a:cubicBezTo>
                    <a:pt x="584549" y="-476"/>
                    <a:pt x="578072" y="191"/>
                    <a:pt x="571881" y="2667"/>
                  </a:cubicBezTo>
                  <a:lnTo>
                    <a:pt x="22955" y="226790"/>
                  </a:lnTo>
                  <a:cubicBezTo>
                    <a:pt x="8954" y="232505"/>
                    <a:pt x="0" y="246031"/>
                    <a:pt x="0" y="261176"/>
                  </a:cubicBezTo>
                  <a:cubicBezTo>
                    <a:pt x="0" y="274415"/>
                    <a:pt x="6953" y="286417"/>
                    <a:pt x="18002" y="293084"/>
                  </a:cubicBezTo>
                  <a:close/>
                  <a:moveTo>
                    <a:pt x="1148620" y="226790"/>
                  </a:moveTo>
                  <a:lnTo>
                    <a:pt x="1148620" y="226790"/>
                  </a:lnTo>
                  <a:cubicBezTo>
                    <a:pt x="1150334" y="227457"/>
                    <a:pt x="1152049" y="228314"/>
                    <a:pt x="1153573" y="229267"/>
                  </a:cubicBezTo>
                  <a:cubicBezTo>
                    <a:pt x="1151954" y="228314"/>
                    <a:pt x="1150334" y="227457"/>
                    <a:pt x="1148620" y="226790"/>
                  </a:cubicBezTo>
                  <a:lnTo>
                    <a:pt x="1148620" y="226790"/>
                  </a:lnTo>
                  <a:lnTo>
                    <a:pt x="599599" y="2762"/>
                  </a:lnTo>
                  <a:cubicBezTo>
                    <a:pt x="598646" y="2381"/>
                    <a:pt x="597599" y="2191"/>
                    <a:pt x="596551" y="1905"/>
                  </a:cubicBezTo>
                  <a:cubicBezTo>
                    <a:pt x="597599" y="2191"/>
                    <a:pt x="598551" y="2381"/>
                    <a:pt x="599599" y="2762"/>
                  </a:cubicBezTo>
                  <a:lnTo>
                    <a:pt x="1148620" y="226886"/>
                  </a:lnTo>
                  <a:close/>
                  <a:moveTo>
                    <a:pt x="585788" y="546164"/>
                  </a:moveTo>
                  <a:cubicBezTo>
                    <a:pt x="577977" y="546164"/>
                    <a:pt x="570262" y="544640"/>
                    <a:pt x="563023" y="541687"/>
                  </a:cubicBezTo>
                  <a:lnTo>
                    <a:pt x="145161" y="371094"/>
                  </a:lnTo>
                  <a:lnTo>
                    <a:pt x="145161" y="655701"/>
                  </a:lnTo>
                  <a:cubicBezTo>
                    <a:pt x="145161" y="663131"/>
                    <a:pt x="148590" y="670084"/>
                    <a:pt x="154496" y="674656"/>
                  </a:cubicBezTo>
                  <a:cubicBezTo>
                    <a:pt x="229076" y="731806"/>
                    <a:pt x="312706" y="772954"/>
                    <a:pt x="402812" y="797147"/>
                  </a:cubicBezTo>
                  <a:cubicBezTo>
                    <a:pt x="403384" y="797338"/>
                    <a:pt x="403955" y="797528"/>
                    <a:pt x="404527" y="797624"/>
                  </a:cubicBezTo>
                  <a:lnTo>
                    <a:pt x="407765" y="798481"/>
                  </a:lnTo>
                  <a:cubicBezTo>
                    <a:pt x="411004" y="799338"/>
                    <a:pt x="414242" y="800100"/>
                    <a:pt x="417576" y="800957"/>
                  </a:cubicBezTo>
                  <a:lnTo>
                    <a:pt x="419100" y="801338"/>
                  </a:lnTo>
                  <a:cubicBezTo>
                    <a:pt x="421862" y="802005"/>
                    <a:pt x="424529" y="802672"/>
                    <a:pt x="427292" y="803338"/>
                  </a:cubicBezTo>
                  <a:cubicBezTo>
                    <a:pt x="430054" y="804005"/>
                    <a:pt x="432816" y="804577"/>
                    <a:pt x="435578" y="805148"/>
                  </a:cubicBezTo>
                  <a:lnTo>
                    <a:pt x="439388" y="805910"/>
                  </a:lnTo>
                  <a:cubicBezTo>
                    <a:pt x="441960" y="806482"/>
                    <a:pt x="444437" y="806958"/>
                    <a:pt x="447008" y="807530"/>
                  </a:cubicBezTo>
                  <a:cubicBezTo>
                    <a:pt x="450247" y="808196"/>
                    <a:pt x="453581" y="808768"/>
                    <a:pt x="456819" y="809435"/>
                  </a:cubicBezTo>
                  <a:lnTo>
                    <a:pt x="457962" y="809625"/>
                  </a:lnTo>
                  <a:cubicBezTo>
                    <a:pt x="460820" y="810197"/>
                    <a:pt x="463772" y="810673"/>
                    <a:pt x="466725" y="811244"/>
                  </a:cubicBezTo>
                  <a:cubicBezTo>
                    <a:pt x="469964" y="811816"/>
                    <a:pt x="473297" y="812292"/>
                    <a:pt x="476536" y="812863"/>
                  </a:cubicBezTo>
                  <a:cubicBezTo>
                    <a:pt x="479870" y="813340"/>
                    <a:pt x="483108" y="813911"/>
                    <a:pt x="486442" y="814388"/>
                  </a:cubicBezTo>
                  <a:cubicBezTo>
                    <a:pt x="489680" y="814864"/>
                    <a:pt x="493014" y="815245"/>
                    <a:pt x="496538" y="815721"/>
                  </a:cubicBezTo>
                  <a:cubicBezTo>
                    <a:pt x="499777" y="816102"/>
                    <a:pt x="503015" y="816578"/>
                    <a:pt x="506254" y="816959"/>
                  </a:cubicBezTo>
                  <a:cubicBezTo>
                    <a:pt x="509492" y="817340"/>
                    <a:pt x="512731" y="817626"/>
                    <a:pt x="516446" y="818007"/>
                  </a:cubicBezTo>
                  <a:cubicBezTo>
                    <a:pt x="519684" y="818293"/>
                    <a:pt x="522827" y="818674"/>
                    <a:pt x="526161" y="818960"/>
                  </a:cubicBezTo>
                  <a:cubicBezTo>
                    <a:pt x="528923" y="819150"/>
                    <a:pt x="531781" y="819436"/>
                    <a:pt x="534543" y="819626"/>
                  </a:cubicBezTo>
                  <a:lnTo>
                    <a:pt x="536067" y="819626"/>
                  </a:lnTo>
                  <a:cubicBezTo>
                    <a:pt x="539401" y="820007"/>
                    <a:pt x="542639" y="820198"/>
                    <a:pt x="545973" y="820388"/>
                  </a:cubicBezTo>
                  <a:cubicBezTo>
                    <a:pt x="549307" y="820579"/>
                    <a:pt x="552641" y="820674"/>
                    <a:pt x="555879" y="820865"/>
                  </a:cubicBezTo>
                  <a:cubicBezTo>
                    <a:pt x="559213" y="820960"/>
                    <a:pt x="562547" y="821150"/>
                    <a:pt x="565976" y="821246"/>
                  </a:cubicBezTo>
                  <a:cubicBezTo>
                    <a:pt x="569309" y="821246"/>
                    <a:pt x="572548" y="821341"/>
                    <a:pt x="575882" y="821436"/>
                  </a:cubicBezTo>
                  <a:cubicBezTo>
                    <a:pt x="579215" y="821436"/>
                    <a:pt x="582549" y="821436"/>
                    <a:pt x="585883" y="821436"/>
                  </a:cubicBezTo>
                  <a:cubicBezTo>
                    <a:pt x="589217" y="821436"/>
                    <a:pt x="592550" y="821436"/>
                    <a:pt x="595884" y="821436"/>
                  </a:cubicBezTo>
                  <a:cubicBezTo>
                    <a:pt x="599218" y="821436"/>
                    <a:pt x="602456" y="821341"/>
                    <a:pt x="605790" y="821246"/>
                  </a:cubicBezTo>
                  <a:cubicBezTo>
                    <a:pt x="609124" y="821246"/>
                    <a:pt x="612458" y="820960"/>
                    <a:pt x="615696" y="820865"/>
                  </a:cubicBezTo>
                  <a:cubicBezTo>
                    <a:pt x="619030" y="820769"/>
                    <a:pt x="622363" y="820579"/>
                    <a:pt x="625697" y="820388"/>
                  </a:cubicBezTo>
                  <a:cubicBezTo>
                    <a:pt x="628936" y="820198"/>
                    <a:pt x="632174" y="820007"/>
                    <a:pt x="635603" y="819722"/>
                  </a:cubicBezTo>
                  <a:lnTo>
                    <a:pt x="637223" y="819722"/>
                  </a:lnTo>
                  <a:cubicBezTo>
                    <a:pt x="639985" y="819436"/>
                    <a:pt x="642747" y="819245"/>
                    <a:pt x="645509" y="818960"/>
                  </a:cubicBezTo>
                  <a:cubicBezTo>
                    <a:pt x="648843" y="818674"/>
                    <a:pt x="652082" y="818388"/>
                    <a:pt x="655606" y="818007"/>
                  </a:cubicBezTo>
                  <a:cubicBezTo>
                    <a:pt x="658844" y="817721"/>
                    <a:pt x="662083" y="817340"/>
                    <a:pt x="665321" y="816959"/>
                  </a:cubicBezTo>
                  <a:cubicBezTo>
                    <a:pt x="668655" y="816578"/>
                    <a:pt x="671989" y="816197"/>
                    <a:pt x="675227" y="815721"/>
                  </a:cubicBezTo>
                  <a:cubicBezTo>
                    <a:pt x="678466" y="815340"/>
                    <a:pt x="681800" y="814864"/>
                    <a:pt x="685133" y="814388"/>
                  </a:cubicBezTo>
                  <a:cubicBezTo>
                    <a:pt x="688467" y="813911"/>
                    <a:pt x="691706" y="813435"/>
                    <a:pt x="695039" y="812863"/>
                  </a:cubicBezTo>
                  <a:cubicBezTo>
                    <a:pt x="698278" y="812387"/>
                    <a:pt x="701612" y="811816"/>
                    <a:pt x="704945" y="811244"/>
                  </a:cubicBezTo>
                  <a:cubicBezTo>
                    <a:pt x="707708" y="810768"/>
                    <a:pt x="710470" y="810292"/>
                    <a:pt x="713232" y="809720"/>
                  </a:cubicBezTo>
                  <a:lnTo>
                    <a:pt x="714756" y="809435"/>
                  </a:lnTo>
                  <a:cubicBezTo>
                    <a:pt x="717995" y="808863"/>
                    <a:pt x="721328" y="808196"/>
                    <a:pt x="724662" y="807530"/>
                  </a:cubicBezTo>
                  <a:cubicBezTo>
                    <a:pt x="727138" y="807053"/>
                    <a:pt x="729520" y="806482"/>
                    <a:pt x="731996" y="806006"/>
                  </a:cubicBezTo>
                  <a:lnTo>
                    <a:pt x="735997" y="805148"/>
                  </a:lnTo>
                  <a:cubicBezTo>
                    <a:pt x="738759" y="804577"/>
                    <a:pt x="741521" y="803910"/>
                    <a:pt x="744284" y="803338"/>
                  </a:cubicBezTo>
                  <a:cubicBezTo>
                    <a:pt x="747236" y="802672"/>
                    <a:pt x="750189" y="801910"/>
                    <a:pt x="753999" y="800957"/>
                  </a:cubicBezTo>
                  <a:cubicBezTo>
                    <a:pt x="757238" y="800195"/>
                    <a:pt x="760476" y="799338"/>
                    <a:pt x="763905" y="798481"/>
                  </a:cubicBezTo>
                  <a:lnTo>
                    <a:pt x="767048" y="797719"/>
                  </a:lnTo>
                  <a:cubicBezTo>
                    <a:pt x="767620" y="797528"/>
                    <a:pt x="768191" y="797338"/>
                    <a:pt x="768763" y="797243"/>
                  </a:cubicBezTo>
                  <a:cubicBezTo>
                    <a:pt x="858965" y="773049"/>
                    <a:pt x="942499" y="731806"/>
                    <a:pt x="1017080" y="674751"/>
                  </a:cubicBezTo>
                  <a:cubicBezTo>
                    <a:pt x="1022985" y="670274"/>
                    <a:pt x="1026414" y="663226"/>
                    <a:pt x="1026414" y="655796"/>
                  </a:cubicBezTo>
                  <a:lnTo>
                    <a:pt x="1026414" y="371189"/>
                  </a:lnTo>
                  <a:lnTo>
                    <a:pt x="608552" y="541782"/>
                  </a:lnTo>
                  <a:cubicBezTo>
                    <a:pt x="601218" y="544735"/>
                    <a:pt x="593598" y="546259"/>
                    <a:pt x="585692" y="546259"/>
                  </a:cubicBezTo>
                  <a:close/>
                  <a:moveTo>
                    <a:pt x="571976" y="2762"/>
                  </a:moveTo>
                  <a:lnTo>
                    <a:pt x="22955" y="226790"/>
                  </a:lnTo>
                  <a:cubicBezTo>
                    <a:pt x="8954" y="232505"/>
                    <a:pt x="0" y="246031"/>
                    <a:pt x="0" y="261176"/>
                  </a:cubicBezTo>
                  <a:cubicBezTo>
                    <a:pt x="0" y="274415"/>
                    <a:pt x="6953" y="286417"/>
                    <a:pt x="18002" y="293084"/>
                  </a:cubicBezTo>
                  <a:cubicBezTo>
                    <a:pt x="19622" y="294037"/>
                    <a:pt x="21241" y="294894"/>
                    <a:pt x="22955" y="295561"/>
                  </a:cubicBezTo>
                  <a:lnTo>
                    <a:pt x="571881" y="519684"/>
                  </a:lnTo>
                  <a:cubicBezTo>
                    <a:pt x="576358" y="521494"/>
                    <a:pt x="581025" y="522446"/>
                    <a:pt x="585692" y="522446"/>
                  </a:cubicBezTo>
                  <a:cubicBezTo>
                    <a:pt x="590360" y="522446"/>
                    <a:pt x="595027" y="521589"/>
                    <a:pt x="599504" y="519684"/>
                  </a:cubicBezTo>
                  <a:lnTo>
                    <a:pt x="1148429" y="295561"/>
                  </a:lnTo>
                  <a:cubicBezTo>
                    <a:pt x="1162431" y="289846"/>
                    <a:pt x="1171385" y="276320"/>
                    <a:pt x="1171385" y="261176"/>
                  </a:cubicBezTo>
                  <a:cubicBezTo>
                    <a:pt x="1171385" y="247936"/>
                    <a:pt x="1164431" y="235934"/>
                    <a:pt x="1153382" y="229267"/>
                  </a:cubicBezTo>
                  <a:cubicBezTo>
                    <a:pt x="1151763" y="228314"/>
                    <a:pt x="1150144" y="227457"/>
                    <a:pt x="1148429" y="226790"/>
                  </a:cubicBezTo>
                  <a:lnTo>
                    <a:pt x="1148429" y="226790"/>
                  </a:lnTo>
                  <a:lnTo>
                    <a:pt x="599599" y="2762"/>
                  </a:lnTo>
                  <a:cubicBezTo>
                    <a:pt x="598646" y="2381"/>
                    <a:pt x="597599" y="2191"/>
                    <a:pt x="596551" y="1905"/>
                  </a:cubicBezTo>
                  <a:cubicBezTo>
                    <a:pt x="594741" y="1334"/>
                    <a:pt x="592836" y="857"/>
                    <a:pt x="590931" y="572"/>
                  </a:cubicBezTo>
                  <a:cubicBezTo>
                    <a:pt x="584549" y="-381"/>
                    <a:pt x="578072" y="286"/>
                    <a:pt x="571881" y="2762"/>
                  </a:cubicBezTo>
                  <a:close/>
                </a:path>
              </a:pathLst>
            </a:custGeom>
            <a:solidFill>
              <a:schemeClr val="accent3"/>
            </a:solid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77C55E94-9017-047B-3183-33EFE28B4C51}"/>
                </a:ext>
              </a:extLst>
            </p:cNvPr>
            <p:cNvSpPr/>
            <p:nvPr/>
          </p:nvSpPr>
          <p:spPr>
            <a:xfrm>
              <a:off x="2726466" y="2590044"/>
              <a:ext cx="367673" cy="762755"/>
            </a:xfrm>
            <a:custGeom>
              <a:avLst/>
              <a:gdLst>
                <a:gd name="connsiteX0" fmla="*/ 367674 w 367673"/>
                <a:gd name="connsiteY0" fmla="*/ 619595 h 762755"/>
                <a:gd name="connsiteX1" fmla="*/ 367674 w 367673"/>
                <a:gd name="connsiteY1" fmla="*/ 714750 h 762755"/>
                <a:gd name="connsiteX2" fmla="*/ 319668 w 367673"/>
                <a:gd name="connsiteY2" fmla="*/ 762756 h 762755"/>
                <a:gd name="connsiteX3" fmla="*/ 281663 w 367673"/>
                <a:gd name="connsiteY3" fmla="*/ 762756 h 762755"/>
                <a:gd name="connsiteX4" fmla="*/ 233657 w 367673"/>
                <a:gd name="connsiteY4" fmla="*/ 714750 h 762755"/>
                <a:gd name="connsiteX5" fmla="*/ 233657 w 367673"/>
                <a:gd name="connsiteY5" fmla="*/ 619595 h 762755"/>
                <a:gd name="connsiteX6" fmla="*/ 275186 w 367673"/>
                <a:gd name="connsiteY6" fmla="*/ 572256 h 762755"/>
                <a:gd name="connsiteX7" fmla="*/ 275186 w 367673"/>
                <a:gd name="connsiteY7" fmla="*/ 165157 h 762755"/>
                <a:gd name="connsiteX8" fmla="*/ 13915 w 367673"/>
                <a:gd name="connsiteY8" fmla="*/ 45428 h 762755"/>
                <a:gd name="connsiteX9" fmla="*/ 2200 w 367673"/>
                <a:gd name="connsiteY9" fmla="*/ 13900 h 762755"/>
                <a:gd name="connsiteX10" fmla="*/ 33727 w 367673"/>
                <a:gd name="connsiteY10" fmla="*/ 2185 h 762755"/>
                <a:gd name="connsiteX11" fmla="*/ 308905 w 367673"/>
                <a:gd name="connsiteY11" fmla="*/ 128296 h 762755"/>
                <a:gd name="connsiteX12" fmla="*/ 322811 w 367673"/>
                <a:gd name="connsiteY12" fmla="*/ 149917 h 762755"/>
                <a:gd name="connsiteX13" fmla="*/ 322811 w 367673"/>
                <a:gd name="connsiteY13" fmla="*/ 571970 h 762755"/>
                <a:gd name="connsiteX14" fmla="*/ 367674 w 367673"/>
                <a:gd name="connsiteY14" fmla="*/ 619690 h 762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7673" h="762755">
                  <a:moveTo>
                    <a:pt x="367674" y="619595"/>
                  </a:moveTo>
                  <a:lnTo>
                    <a:pt x="367674" y="714750"/>
                  </a:lnTo>
                  <a:cubicBezTo>
                    <a:pt x="367674" y="741229"/>
                    <a:pt x="346147" y="762756"/>
                    <a:pt x="319668" y="762756"/>
                  </a:cubicBezTo>
                  <a:lnTo>
                    <a:pt x="281663" y="762756"/>
                  </a:lnTo>
                  <a:cubicBezTo>
                    <a:pt x="255184" y="762756"/>
                    <a:pt x="233657" y="741229"/>
                    <a:pt x="233657" y="714750"/>
                  </a:cubicBezTo>
                  <a:lnTo>
                    <a:pt x="233657" y="619595"/>
                  </a:lnTo>
                  <a:cubicBezTo>
                    <a:pt x="233657" y="595306"/>
                    <a:pt x="251755" y="575399"/>
                    <a:pt x="275186" y="572256"/>
                  </a:cubicBezTo>
                  <a:lnTo>
                    <a:pt x="275186" y="165157"/>
                  </a:lnTo>
                  <a:lnTo>
                    <a:pt x="13915" y="45428"/>
                  </a:lnTo>
                  <a:cubicBezTo>
                    <a:pt x="1914" y="39904"/>
                    <a:pt x="-3325" y="25807"/>
                    <a:pt x="2200" y="13900"/>
                  </a:cubicBezTo>
                  <a:cubicBezTo>
                    <a:pt x="7629" y="1994"/>
                    <a:pt x="21821" y="-3340"/>
                    <a:pt x="33727" y="2185"/>
                  </a:cubicBezTo>
                  <a:lnTo>
                    <a:pt x="308905" y="128296"/>
                  </a:lnTo>
                  <a:cubicBezTo>
                    <a:pt x="317382" y="132201"/>
                    <a:pt x="322811" y="140583"/>
                    <a:pt x="322811" y="149917"/>
                  </a:cubicBezTo>
                  <a:lnTo>
                    <a:pt x="322811" y="571970"/>
                  </a:lnTo>
                  <a:cubicBezTo>
                    <a:pt x="347767" y="573589"/>
                    <a:pt x="367674" y="594259"/>
                    <a:pt x="367674" y="619690"/>
                  </a:cubicBezTo>
                  <a:close/>
                </a:path>
              </a:pathLst>
            </a:custGeom>
            <a:solidFill>
              <a:schemeClr val="bg1"/>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2608674333"/>
      </p:ext>
    </p:extLst>
  </p:cSld>
  <p:clrMapOvr>
    <a:masterClrMapping/>
  </p:clrMapOvr>
  <p:extLst>
    <p:ext uri="{6950BFC3-D8DA-4A85-94F7-54DA5524770B}">
      <p188:commentRel xmlns:p188="http://schemas.microsoft.com/office/powerpoint/2018/8/main" r:id="rId3"/>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B312C2-DD3B-6975-7A5F-D2EACF8AB4AE}"/>
              </a:ext>
            </a:extLst>
          </p:cNvPr>
          <p:cNvSpPr>
            <a:spLocks noGrp="1"/>
          </p:cNvSpPr>
          <p:nvPr>
            <p:ph type="title"/>
          </p:nvPr>
        </p:nvSpPr>
        <p:spPr>
          <a:xfrm>
            <a:off x="3568034" y="1206104"/>
            <a:ext cx="7317680" cy="1325563"/>
          </a:xfrm>
        </p:spPr>
        <p:txBody>
          <a:bodyPr wrap="square">
            <a:spAutoFit/>
          </a:bodyPr>
          <a:lstStyle/>
          <a:p>
            <a:r>
              <a:rPr lang="fr-CA"/>
              <a:t>J’AI DÉJÀ SATISFAIT À L’EXIGENCE DE FORMATION; VAIS-JE FAIRE L’OBJET D’UNE RÉÉVALUATION LE 1</a:t>
            </a:r>
            <a:r>
              <a:rPr lang="fr-CA" baseline="30000"/>
              <a:t>ER</a:t>
            </a:r>
            <a:r>
              <a:rPr lang="fr-CA"/>
              <a:t> AVRIL? </a:t>
            </a:r>
          </a:p>
        </p:txBody>
      </p:sp>
      <p:pic>
        <p:nvPicPr>
          <p:cNvPr id="9" name="Graphic 8">
            <a:extLst>
              <a:ext uri="{FF2B5EF4-FFF2-40B4-BE49-F238E27FC236}">
                <a16:creationId xmlns:a16="http://schemas.microsoft.com/office/drawing/2014/main" id="{FC4D480A-A545-86E6-DA35-2D8A00812006}"/>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669967" y="3086099"/>
            <a:ext cx="685800" cy="685800"/>
          </a:xfrm>
          <a:prstGeom prst="rect">
            <a:avLst/>
          </a:prstGeom>
        </p:spPr>
      </p:pic>
      <p:sp>
        <p:nvSpPr>
          <p:cNvPr id="10" name="Text Placeholder 3">
            <a:extLst>
              <a:ext uri="{FF2B5EF4-FFF2-40B4-BE49-F238E27FC236}">
                <a16:creationId xmlns:a16="http://schemas.microsoft.com/office/drawing/2014/main" id="{342FDF3E-1257-2CCA-692A-7E59A474AF53}"/>
              </a:ext>
            </a:extLst>
          </p:cNvPr>
          <p:cNvSpPr txBox="1">
            <a:spLocks/>
          </p:cNvSpPr>
          <p:nvPr/>
        </p:nvSpPr>
        <p:spPr bwMode="auto">
          <a:xfrm>
            <a:off x="4355768" y="2874041"/>
            <a:ext cx="6529946" cy="1109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74320" tIns="73152" rIns="91440" bIns="45720" numCol="1" anchor="ctr" anchorCtr="0" compatLnSpc="1">
            <a:prstTxWarp prst="textNoShape">
              <a:avLst/>
            </a:prstTxWarp>
          </a:bodyPr>
          <a:lstStyle>
            <a:lvl1pPr algn="l" rtl="0" eaLnBrk="1" fontAlgn="base" hangingPunct="1">
              <a:lnSpc>
                <a:spcPct val="90000"/>
              </a:lnSpc>
              <a:spcBef>
                <a:spcPts val="1000"/>
              </a:spcBef>
              <a:spcAft>
                <a:spcPct val="0"/>
              </a:spcAft>
              <a:defRPr kern="1200">
                <a:solidFill>
                  <a:srgbClr val="595959"/>
                </a:solidFill>
                <a:latin typeface="Arial" panose="020B0604020202020204" pitchFamily="34" charset="0"/>
                <a:ea typeface="+mn-ea"/>
                <a:cs typeface="Arial" panose="020B0604020202020204" pitchFamily="34" charset="0"/>
              </a:defRPr>
            </a:lvl1pPr>
            <a:lvl2pPr marL="180975" indent="-173038" algn="l" rtl="0" eaLnBrk="1" fontAlgn="base" hangingPunct="1">
              <a:lnSpc>
                <a:spcPct val="90000"/>
              </a:lnSpc>
              <a:spcBef>
                <a:spcPts val="500"/>
              </a:spcBef>
              <a:spcAft>
                <a:spcPct val="0"/>
              </a:spcAft>
              <a:buClr>
                <a:srgbClr val="C5DC6F"/>
              </a:buClr>
              <a:buFont typeface="Wingdings" panose="05000000000000000000" pitchFamily="2" charset="2"/>
              <a:buChar char="§"/>
              <a:defRPr kern="1200">
                <a:solidFill>
                  <a:srgbClr val="595959"/>
                </a:solidFill>
                <a:latin typeface="Arial" panose="020B0604020202020204" pitchFamily="34" charset="0"/>
                <a:ea typeface="+mn-ea"/>
                <a:cs typeface="Arial" panose="020B0604020202020204" pitchFamily="34" charset="0"/>
              </a:defRPr>
            </a:lvl2pPr>
            <a:lvl3pPr marL="449263" indent="-225425" algn="l" rtl="0" eaLnBrk="1" fontAlgn="base" hangingPunct="1">
              <a:lnSpc>
                <a:spcPct val="90000"/>
              </a:lnSpc>
              <a:spcBef>
                <a:spcPts val="500"/>
              </a:spcBef>
              <a:spcAft>
                <a:spcPct val="0"/>
              </a:spcAft>
              <a:buClr>
                <a:srgbClr val="C5DC6F"/>
              </a:buClr>
              <a:buFont typeface="Wingdings" panose="05000000000000000000" pitchFamily="2" charset="2"/>
              <a:buChar char="ü"/>
              <a:defRPr kern="1200">
                <a:solidFill>
                  <a:srgbClr val="595959"/>
                </a:solidFill>
                <a:latin typeface="Arial" panose="020B0604020202020204" pitchFamily="34" charset="0"/>
                <a:ea typeface="+mn-ea"/>
                <a:cs typeface="Arial" panose="020B0604020202020204" pitchFamily="34" charset="0"/>
              </a:defRPr>
            </a:lvl3pPr>
            <a:lvl4pPr marL="406400" indent="-225425" algn="l" rtl="0" eaLnBrk="1" fontAlgn="base" hangingPunct="1">
              <a:lnSpc>
                <a:spcPct val="90000"/>
              </a:lnSpc>
              <a:spcBef>
                <a:spcPts val="500"/>
              </a:spcBef>
              <a:spcAft>
                <a:spcPct val="0"/>
              </a:spcAft>
              <a:buClr>
                <a:srgbClr val="C5DC6F"/>
              </a:buClr>
              <a:buFont typeface="Wingdings" pitchFamily="2" charset="2"/>
              <a:buChar char="ü"/>
              <a:tabLst/>
              <a:defRPr kern="1200">
                <a:solidFill>
                  <a:srgbClr val="595959"/>
                </a:solidFill>
                <a:latin typeface="Arial" panose="020B0604020202020204" pitchFamily="34" charset="0"/>
                <a:ea typeface="+mn-ea"/>
                <a:cs typeface="Arial" panose="020B0604020202020204" pitchFamily="34" charset="0"/>
              </a:defRPr>
            </a:lvl4pPr>
            <a:lvl5pPr marL="46038" algn="l" rtl="0" eaLnBrk="1" fontAlgn="base" hangingPunct="1">
              <a:lnSpc>
                <a:spcPct val="90000"/>
              </a:lnSpc>
              <a:spcBef>
                <a:spcPts val="500"/>
              </a:spcBef>
              <a:spcAft>
                <a:spcPct val="0"/>
              </a:spcAft>
              <a:defRPr u="sng" kern="1200">
                <a:solidFill>
                  <a:srgbClr val="005D7D"/>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CA"/>
              <a:t>Non, il n’y a aucune incidence sur les exigences que vous avez déjà satisfaites (ou auxquelles vous répondez) à moins qu’elles n’expirent avant votre inscription</a:t>
            </a:r>
          </a:p>
        </p:txBody>
      </p:sp>
      <p:sp>
        <p:nvSpPr>
          <p:cNvPr id="11" name="Text Placeholder 3">
            <a:extLst>
              <a:ext uri="{FF2B5EF4-FFF2-40B4-BE49-F238E27FC236}">
                <a16:creationId xmlns:a16="http://schemas.microsoft.com/office/drawing/2014/main" id="{7DBD75F7-66DF-7D53-EBDD-C4C7DB4FFA3B}"/>
              </a:ext>
            </a:extLst>
          </p:cNvPr>
          <p:cNvSpPr txBox="1">
            <a:spLocks/>
          </p:cNvSpPr>
          <p:nvPr/>
        </p:nvSpPr>
        <p:spPr bwMode="auto">
          <a:xfrm>
            <a:off x="4355768" y="3803167"/>
            <a:ext cx="6529946" cy="1109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74320" tIns="73152" rIns="91440" bIns="45720" numCol="1" anchor="ctr" anchorCtr="0" compatLnSpc="1">
            <a:prstTxWarp prst="textNoShape">
              <a:avLst/>
            </a:prstTxWarp>
          </a:bodyPr>
          <a:lstStyle>
            <a:lvl1pPr algn="l" rtl="0" eaLnBrk="1" fontAlgn="base" hangingPunct="1">
              <a:lnSpc>
                <a:spcPct val="90000"/>
              </a:lnSpc>
              <a:spcBef>
                <a:spcPts val="1000"/>
              </a:spcBef>
              <a:spcAft>
                <a:spcPct val="0"/>
              </a:spcAft>
              <a:defRPr kern="1200">
                <a:solidFill>
                  <a:srgbClr val="595959"/>
                </a:solidFill>
                <a:latin typeface="Arial" panose="020B0604020202020204" pitchFamily="34" charset="0"/>
                <a:ea typeface="+mn-ea"/>
                <a:cs typeface="Arial" panose="020B0604020202020204" pitchFamily="34" charset="0"/>
              </a:defRPr>
            </a:lvl1pPr>
            <a:lvl2pPr marL="180975" indent="-173038" algn="l" rtl="0" eaLnBrk="1" fontAlgn="base" hangingPunct="1">
              <a:lnSpc>
                <a:spcPct val="90000"/>
              </a:lnSpc>
              <a:spcBef>
                <a:spcPts val="500"/>
              </a:spcBef>
              <a:spcAft>
                <a:spcPct val="0"/>
              </a:spcAft>
              <a:buClr>
                <a:srgbClr val="C5DC6F"/>
              </a:buClr>
              <a:buFont typeface="Wingdings" panose="05000000000000000000" pitchFamily="2" charset="2"/>
              <a:buChar char="§"/>
              <a:defRPr kern="1200">
                <a:solidFill>
                  <a:srgbClr val="595959"/>
                </a:solidFill>
                <a:latin typeface="Arial" panose="020B0604020202020204" pitchFamily="34" charset="0"/>
                <a:ea typeface="+mn-ea"/>
                <a:cs typeface="Arial" panose="020B0604020202020204" pitchFamily="34" charset="0"/>
              </a:defRPr>
            </a:lvl2pPr>
            <a:lvl3pPr marL="449263" indent="-225425" algn="l" rtl="0" eaLnBrk="1" fontAlgn="base" hangingPunct="1">
              <a:lnSpc>
                <a:spcPct val="90000"/>
              </a:lnSpc>
              <a:spcBef>
                <a:spcPts val="500"/>
              </a:spcBef>
              <a:spcAft>
                <a:spcPct val="0"/>
              </a:spcAft>
              <a:buClr>
                <a:srgbClr val="C5DC6F"/>
              </a:buClr>
              <a:buFont typeface="Wingdings" panose="05000000000000000000" pitchFamily="2" charset="2"/>
              <a:buChar char="ü"/>
              <a:defRPr kern="1200">
                <a:solidFill>
                  <a:srgbClr val="595959"/>
                </a:solidFill>
                <a:latin typeface="Arial" panose="020B0604020202020204" pitchFamily="34" charset="0"/>
                <a:ea typeface="+mn-ea"/>
                <a:cs typeface="Arial" panose="020B0604020202020204" pitchFamily="34" charset="0"/>
              </a:defRPr>
            </a:lvl3pPr>
            <a:lvl4pPr marL="406400" indent="-225425" algn="l" rtl="0" eaLnBrk="1" fontAlgn="base" hangingPunct="1">
              <a:lnSpc>
                <a:spcPct val="90000"/>
              </a:lnSpc>
              <a:spcBef>
                <a:spcPts val="500"/>
              </a:spcBef>
              <a:spcAft>
                <a:spcPct val="0"/>
              </a:spcAft>
              <a:buClr>
                <a:srgbClr val="C5DC6F"/>
              </a:buClr>
              <a:buFont typeface="Wingdings" pitchFamily="2" charset="2"/>
              <a:buChar char="ü"/>
              <a:tabLst/>
              <a:defRPr kern="1200">
                <a:solidFill>
                  <a:srgbClr val="595959"/>
                </a:solidFill>
                <a:latin typeface="Arial" panose="020B0604020202020204" pitchFamily="34" charset="0"/>
                <a:ea typeface="+mn-ea"/>
                <a:cs typeface="Arial" panose="020B0604020202020204" pitchFamily="34" charset="0"/>
              </a:defRPr>
            </a:lvl4pPr>
            <a:lvl5pPr marL="46038" algn="l" rtl="0" eaLnBrk="1" fontAlgn="base" hangingPunct="1">
              <a:lnSpc>
                <a:spcPct val="90000"/>
              </a:lnSpc>
              <a:spcBef>
                <a:spcPts val="500"/>
              </a:spcBef>
              <a:spcAft>
                <a:spcPct val="0"/>
              </a:spcAft>
              <a:defRPr u="sng" kern="1200">
                <a:solidFill>
                  <a:srgbClr val="005D7D"/>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CA"/>
              <a:t>Si vous ne vous êtes pas inscrit(e) avant le 1</a:t>
            </a:r>
            <a:r>
              <a:rPr lang="fr-CA" baseline="30000"/>
              <a:t>er</a:t>
            </a:r>
            <a:r>
              <a:rPr lang="fr-CA"/>
              <a:t> avril, vous devrez satisfaire à l’exigence de transition à l’exercice et à toute autre exigence en suspens</a:t>
            </a:r>
          </a:p>
        </p:txBody>
      </p:sp>
      <p:pic>
        <p:nvPicPr>
          <p:cNvPr id="12" name="Graphic 11">
            <a:extLst>
              <a:ext uri="{FF2B5EF4-FFF2-40B4-BE49-F238E27FC236}">
                <a16:creationId xmlns:a16="http://schemas.microsoft.com/office/drawing/2014/main" id="{8646B43B-D89B-5C6C-A985-DE8476625081}"/>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669967" y="3998291"/>
            <a:ext cx="685800" cy="685800"/>
          </a:xfrm>
          <a:prstGeom prst="rect">
            <a:avLst/>
          </a:prstGeom>
        </p:spPr>
      </p:pic>
    </p:spTree>
    <p:extLst>
      <p:ext uri="{BB962C8B-B14F-4D97-AF65-F5344CB8AC3E}">
        <p14:creationId xmlns:p14="http://schemas.microsoft.com/office/powerpoint/2010/main" val="23406155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F49F5F-0E0F-F03F-6A05-02D7BAFC509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1A5BD96-286A-3FD0-09D4-46F01928277B}"/>
              </a:ext>
            </a:extLst>
          </p:cNvPr>
          <p:cNvSpPr>
            <a:spLocks noGrp="1"/>
          </p:cNvSpPr>
          <p:nvPr>
            <p:ph type="title"/>
          </p:nvPr>
        </p:nvSpPr>
        <p:spPr>
          <a:xfrm>
            <a:off x="3568033" y="1241020"/>
            <a:ext cx="7477129" cy="1255728"/>
          </a:xfrm>
        </p:spPr>
        <p:txBody>
          <a:bodyPr wrap="square">
            <a:spAutoFit/>
          </a:bodyPr>
          <a:lstStyle/>
          <a:p>
            <a:r>
              <a:rPr lang="fr-CA">
                <a:latin typeface="Verdana"/>
                <a:ea typeface="Verdana"/>
              </a:rPr>
              <a:t>JE PENSE QUE JE RESPECTERAI LA NOUVELLE EXIGENCE EN MATIÈRE DE FORMATION LE 1</a:t>
            </a:r>
            <a:r>
              <a:rPr lang="fr-CA" baseline="30000">
                <a:latin typeface="Verdana"/>
                <a:ea typeface="Verdana"/>
              </a:rPr>
              <a:t>ER</a:t>
            </a:r>
            <a:r>
              <a:rPr lang="fr-CA">
                <a:latin typeface="Verdana"/>
                <a:ea typeface="Verdana"/>
              </a:rPr>
              <a:t> AVRIL.</a:t>
            </a:r>
            <a:br>
              <a:rPr lang="fr-CA"/>
            </a:br>
            <a:r>
              <a:rPr lang="fr-CA">
                <a:latin typeface="Verdana"/>
                <a:ea typeface="Verdana"/>
              </a:rPr>
              <a:t>QUE DOIS-JE FAIRE? </a:t>
            </a:r>
          </a:p>
        </p:txBody>
      </p:sp>
      <p:sp>
        <p:nvSpPr>
          <p:cNvPr id="4" name="Text Placeholder 3">
            <a:extLst>
              <a:ext uri="{FF2B5EF4-FFF2-40B4-BE49-F238E27FC236}">
                <a16:creationId xmlns:a16="http://schemas.microsoft.com/office/drawing/2014/main" id="{B404E46D-0E90-8722-E7E0-BC72A7557331}"/>
              </a:ext>
            </a:extLst>
          </p:cNvPr>
          <p:cNvSpPr>
            <a:spLocks noGrp="1"/>
          </p:cNvSpPr>
          <p:nvPr>
            <p:ph type="body" sz="quarter" idx="13"/>
          </p:nvPr>
        </p:nvSpPr>
        <p:spPr>
          <a:xfrm>
            <a:off x="3568033" y="2862176"/>
            <a:ext cx="8056700" cy="2843680"/>
          </a:xfrm>
        </p:spPr>
        <p:txBody>
          <a:bodyPr/>
          <a:lstStyle/>
          <a:p>
            <a:pPr marL="285750" indent="-285750">
              <a:buClr>
                <a:schemeClr val="accent1"/>
              </a:buClr>
              <a:buFont typeface="Wingdings" panose="05000000000000000000" pitchFamily="2" charset="2"/>
              <a:buChar char="§"/>
            </a:pPr>
            <a:r>
              <a:rPr lang="fr-CA">
                <a:latin typeface="Arial"/>
                <a:cs typeface="Arial"/>
              </a:rPr>
              <a:t>Passez en revue l’information sur cno.org/fr</a:t>
            </a:r>
          </a:p>
          <a:p>
            <a:pPr marL="285750" indent="-285750">
              <a:buClr>
                <a:schemeClr val="accent1"/>
              </a:buClr>
              <a:buFont typeface="Wingdings" panose="05000000000000000000" pitchFamily="2" charset="2"/>
              <a:buChar char="§"/>
            </a:pPr>
            <a:r>
              <a:rPr lang="fr-CA">
                <a:latin typeface="Arial"/>
                <a:cs typeface="Arial"/>
              </a:rPr>
              <a:t>Si vous estimez que vous satisferez à la nouvelle exigence en matière de formation, vous pouvez :</a:t>
            </a:r>
          </a:p>
          <a:p>
            <a:pPr marL="575945" lvl="1" indent="-285750">
              <a:buClr>
                <a:schemeClr val="accent1"/>
              </a:buClr>
              <a:buFont typeface="Wingdings" panose="05000000000000000000" pitchFamily="2" charset="2"/>
              <a:buChar char="ü"/>
            </a:pPr>
            <a:r>
              <a:rPr lang="fr-CA">
                <a:latin typeface="Arial"/>
                <a:cs typeface="Arial"/>
              </a:rPr>
              <a:t>Continuer à suivre une formation supplémentaire, si vous la jugez utile</a:t>
            </a:r>
          </a:p>
          <a:p>
            <a:pPr marL="575945" lvl="1" indent="-285750">
              <a:buClr>
                <a:schemeClr val="accent1"/>
              </a:buClr>
              <a:buFont typeface="Wingdings" panose="05000000000000000000" pitchFamily="2" charset="2"/>
              <a:buChar char="ü"/>
            </a:pPr>
            <a:r>
              <a:rPr lang="fr-CA">
                <a:latin typeface="Arial"/>
                <a:cs typeface="Arial"/>
              </a:rPr>
              <a:t>Choisir de cesser de suivre une formation supplémentaire en attendant le 1</a:t>
            </a:r>
            <a:r>
              <a:rPr lang="fr-CA" baseline="30000">
                <a:latin typeface="Arial"/>
                <a:cs typeface="Arial"/>
              </a:rPr>
              <a:t>er</a:t>
            </a:r>
            <a:r>
              <a:rPr lang="fr-CA">
                <a:latin typeface="Arial"/>
                <a:cs typeface="Arial"/>
              </a:rPr>
              <a:t> avril</a:t>
            </a:r>
          </a:p>
          <a:p>
            <a:pPr marL="285750" indent="-285750">
              <a:buClr>
                <a:schemeClr val="accent1"/>
              </a:buClr>
              <a:buFont typeface="Wingdings" panose="05000000000000000000" pitchFamily="2" charset="2"/>
              <a:buChar char="§"/>
            </a:pPr>
            <a:r>
              <a:rPr lang="fr-CA">
                <a:latin typeface="Arial"/>
                <a:cs typeface="Arial"/>
              </a:rPr>
              <a:t>Le 1</a:t>
            </a:r>
            <a:r>
              <a:rPr lang="fr-CA" baseline="30000">
                <a:latin typeface="Arial"/>
                <a:cs typeface="Arial"/>
              </a:rPr>
              <a:t>er</a:t>
            </a:r>
            <a:r>
              <a:rPr lang="fr-CA">
                <a:latin typeface="Arial"/>
                <a:cs typeface="Arial"/>
              </a:rPr>
              <a:t> avril, consultez votre portail ds candidates et candidats où l’OIIO confirmera à toutes les candidats et tous les candidats actuels s’ils satisfont ou non à la nouvelle exigence en matière de formation</a:t>
            </a:r>
          </a:p>
        </p:txBody>
      </p:sp>
    </p:spTree>
    <p:extLst>
      <p:ext uri="{BB962C8B-B14F-4D97-AF65-F5344CB8AC3E}">
        <p14:creationId xmlns:p14="http://schemas.microsoft.com/office/powerpoint/2010/main" val="3035156866"/>
      </p:ext>
    </p:extLst>
  </p:cSld>
  <p:clrMapOvr>
    <a:masterClrMapping/>
  </p:clrMapOvr>
  <p:extLst>
    <p:ext uri="{6950BFC3-D8DA-4A85-94F7-54DA5524770B}">
      <p188:commentRel xmlns:p188="http://schemas.microsoft.com/office/powerpoint/2018/8/main" r:id="rId3"/>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FD68C-C585-6415-EE05-2B3E83879FF0}"/>
              </a:ext>
            </a:extLst>
          </p:cNvPr>
          <p:cNvSpPr>
            <a:spLocks noGrp="1"/>
          </p:cNvSpPr>
          <p:nvPr>
            <p:ph type="title"/>
          </p:nvPr>
        </p:nvSpPr>
        <p:spPr>
          <a:xfrm>
            <a:off x="3568033" y="831348"/>
            <a:ext cx="7869461" cy="1325563"/>
          </a:xfrm>
        </p:spPr>
        <p:txBody>
          <a:bodyPr lIns="91440" rIns="0">
            <a:noAutofit/>
          </a:bodyPr>
          <a:lstStyle/>
          <a:p>
            <a:r>
              <a:rPr lang="fr-CA" dirty="0">
                <a:latin typeface="Verdana"/>
                <a:ea typeface="Verdana"/>
              </a:rPr>
              <a:t>JE </a:t>
            </a:r>
            <a:r>
              <a:rPr lang="fr-CA" u="sng" dirty="0">
                <a:latin typeface="Verdana"/>
                <a:ea typeface="Verdana"/>
              </a:rPr>
              <a:t>NE PENSE PAS</a:t>
            </a:r>
            <a:r>
              <a:rPr lang="fr-CA" dirty="0">
                <a:latin typeface="Verdana"/>
                <a:ea typeface="Verdana"/>
              </a:rPr>
              <a:t> QUE JE RÉPONDRAI À LA </a:t>
            </a:r>
            <a:br>
              <a:rPr lang="fr-CA" dirty="0"/>
            </a:br>
            <a:r>
              <a:rPr lang="fr-CA" dirty="0">
                <a:latin typeface="Verdana"/>
                <a:ea typeface="Verdana"/>
              </a:rPr>
              <a:t>NOUVELLE EXIGENCE EN MATIÈRE DE FORMATION LE 1</a:t>
            </a:r>
            <a:r>
              <a:rPr lang="fr-CA" baseline="30000" dirty="0">
                <a:latin typeface="Verdana"/>
                <a:ea typeface="Verdana"/>
              </a:rPr>
              <a:t>ER</a:t>
            </a:r>
            <a:r>
              <a:rPr lang="fr-CA" dirty="0">
                <a:latin typeface="Verdana"/>
                <a:ea typeface="Verdana"/>
              </a:rPr>
              <a:t> AVRIL. QUE DOIS-JE FAIRE? </a:t>
            </a:r>
          </a:p>
        </p:txBody>
      </p:sp>
      <p:sp>
        <p:nvSpPr>
          <p:cNvPr id="5" name="Text Placeholder 4">
            <a:extLst>
              <a:ext uri="{FF2B5EF4-FFF2-40B4-BE49-F238E27FC236}">
                <a16:creationId xmlns:a16="http://schemas.microsoft.com/office/drawing/2014/main" id="{11957087-B8EA-CE14-85B2-14D6E5A70E0A}"/>
              </a:ext>
            </a:extLst>
          </p:cNvPr>
          <p:cNvSpPr>
            <a:spLocks noGrp="1"/>
          </p:cNvSpPr>
          <p:nvPr>
            <p:ph type="body" sz="quarter" idx="13"/>
          </p:nvPr>
        </p:nvSpPr>
        <p:spPr>
          <a:xfrm>
            <a:off x="3568033" y="2493425"/>
            <a:ext cx="7121894" cy="2843680"/>
          </a:xfrm>
        </p:spPr>
        <p:txBody>
          <a:bodyPr numCol="1"/>
          <a:lstStyle/>
          <a:p>
            <a:r>
              <a:rPr lang="fr-CA" dirty="0">
                <a:latin typeface="Arial"/>
                <a:cs typeface="Arial"/>
              </a:rPr>
              <a:t>Vous avez plusieurs options :</a:t>
            </a:r>
          </a:p>
          <a:p>
            <a:pPr marL="285750" indent="-285750">
              <a:buClr>
                <a:schemeClr val="accent1"/>
              </a:buClr>
              <a:buFont typeface="Wingdings" panose="05000000000000000000" pitchFamily="2" charset="2"/>
              <a:buChar char="§"/>
            </a:pPr>
            <a:r>
              <a:rPr lang="fr-CA" dirty="0">
                <a:latin typeface="Arial"/>
                <a:cs typeface="Arial"/>
              </a:rPr>
              <a:t>Si vous avez déjà commencé à suivre des cours de formation supplémentaires, vous pouvez choisir de continuer sur cette voie.</a:t>
            </a:r>
          </a:p>
          <a:p>
            <a:pPr marL="285750" indent="-285750">
              <a:buClr>
                <a:schemeClr val="accent1"/>
              </a:buClr>
              <a:buFont typeface="Wingdings" panose="05000000000000000000" pitchFamily="2" charset="2"/>
              <a:buChar char="§"/>
            </a:pPr>
            <a:r>
              <a:rPr lang="fr-CA" dirty="0">
                <a:latin typeface="Arial"/>
                <a:cs typeface="Arial"/>
              </a:rPr>
              <a:t>Si vous êtes une candidate ou un candidat au titre d’IA, vous pouvez choisir de participer au Registered Nurses Canadian </a:t>
            </a:r>
            <a:r>
              <a:rPr lang="fr-CA" dirty="0" err="1">
                <a:latin typeface="Arial"/>
                <a:cs typeface="Arial"/>
              </a:rPr>
              <a:t>Competence</a:t>
            </a:r>
            <a:r>
              <a:rPr lang="fr-CA" dirty="0">
                <a:latin typeface="Arial"/>
                <a:cs typeface="Arial"/>
              </a:rPr>
              <a:t> </a:t>
            </a:r>
            <a:r>
              <a:rPr lang="fr-CA" dirty="0" err="1">
                <a:latin typeface="Arial"/>
                <a:cs typeface="Arial"/>
              </a:rPr>
              <a:t>Assessment</a:t>
            </a:r>
            <a:r>
              <a:rPr lang="fr-CA" dirty="0">
                <a:latin typeface="Arial"/>
                <a:cs typeface="Arial"/>
              </a:rPr>
              <a:t> Program (ou programme canadien d’évaluation des compétences des infirmières autorisées).</a:t>
            </a:r>
          </a:p>
          <a:p>
            <a:pPr marL="285750" indent="-285750">
              <a:buClr>
                <a:schemeClr val="accent1"/>
              </a:buClr>
              <a:buFont typeface="Wingdings" panose="05000000000000000000" pitchFamily="2" charset="2"/>
              <a:buChar char="§"/>
            </a:pPr>
            <a:r>
              <a:rPr lang="fr-CA" dirty="0">
                <a:latin typeface="Arial"/>
                <a:cs typeface="Arial"/>
              </a:rPr>
              <a:t>Si vous êtes une candidate ou un candidat au titre d’IAA, vous pouvez remplir l’Évaluation supplémentaire des compétences</a:t>
            </a:r>
          </a:p>
          <a:p>
            <a:pPr marL="285750" indent="-285750">
              <a:buClr>
                <a:schemeClr val="accent1"/>
              </a:buClr>
              <a:buFont typeface="Wingdings" panose="05000000000000000000" pitchFamily="2" charset="2"/>
              <a:buChar char="§"/>
            </a:pPr>
            <a:r>
              <a:rPr lang="fr-CA" dirty="0">
                <a:latin typeface="Arial"/>
                <a:cs typeface="Arial"/>
              </a:rPr>
              <a:t>Vous pouvez vous inscrire à un parcours scolaire lorsqu’il sera disponible au printemps 2025</a:t>
            </a:r>
          </a:p>
          <a:p>
            <a:pPr marL="285750" indent="-285750">
              <a:buClr>
                <a:schemeClr val="accent1"/>
              </a:buClr>
              <a:buFont typeface="Wingdings" panose="05000000000000000000" pitchFamily="2" charset="2"/>
              <a:buChar char="§"/>
            </a:pPr>
            <a:r>
              <a:rPr lang="fr-CA" dirty="0">
                <a:latin typeface="Arial"/>
                <a:cs typeface="Arial"/>
              </a:rPr>
              <a:t>Jusqu’au 31 mars 2025, vous pouvez passer et réussir le NCLEX-RN </a:t>
            </a:r>
          </a:p>
        </p:txBody>
      </p:sp>
    </p:spTree>
    <p:extLst>
      <p:ext uri="{BB962C8B-B14F-4D97-AF65-F5344CB8AC3E}">
        <p14:creationId xmlns:p14="http://schemas.microsoft.com/office/powerpoint/2010/main" val="3361331837"/>
      </p:ext>
    </p:extLst>
  </p:cSld>
  <p:clrMapOvr>
    <a:masterClrMapping/>
  </p:clrMapOvr>
  <p:extLst>
    <p:ext uri="{6950BFC3-D8DA-4A85-94F7-54DA5524770B}">
      <p188:commentRel xmlns:p188="http://schemas.microsoft.com/office/powerpoint/2018/8/main" r:id="rId3"/>
    </p:ext>
  </p:extLst>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lLE5gJOd"/>
  <p:tag name="ARTICULATE_PROJECT_OPEN" val="0"/>
  <p:tag name="ARTICULATE_SLIDE_COUNT" val="17"/>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NO PPT Colours">
      <a:dk1>
        <a:srgbClr val="000000"/>
      </a:dk1>
      <a:lt1>
        <a:srgbClr val="FFFFFF"/>
      </a:lt1>
      <a:dk2>
        <a:srgbClr val="000000"/>
      </a:dk2>
      <a:lt2>
        <a:srgbClr val="EEEEEE"/>
      </a:lt2>
      <a:accent1>
        <a:srgbClr val="006173"/>
      </a:accent1>
      <a:accent2>
        <a:srgbClr val="14A2DC"/>
      </a:accent2>
      <a:accent3>
        <a:srgbClr val="C5DC6F"/>
      </a:accent3>
      <a:accent4>
        <a:srgbClr val="BEBFBE"/>
      </a:accent4>
      <a:accent5>
        <a:srgbClr val="00A399"/>
      </a:accent5>
      <a:accent6>
        <a:srgbClr val="107AA4"/>
      </a:accent6>
      <a:hlink>
        <a:srgbClr val="015471"/>
      </a:hlink>
      <a:folHlink>
        <a:srgbClr val="0097A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7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CNO PowerPoint Template 2025 Update.pptx" id="{8C79A6F4-F389-4999-A1BE-12844C2A4488}" vid="{980D746C-1A45-4EB5-B531-28213F18D0D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42042b2-23e9-4da9-ab31-c0c7ffe33e6b">
      <Terms xmlns="http://schemas.microsoft.com/office/infopath/2007/PartnerControls"/>
    </lcf76f155ced4ddcb4097134ff3c332f>
    <TaxCatchAll xmlns="46b322a2-a594-44e2-b6ef-03439113edd9" xsi:nil="true"/>
    <SharedWithUsers xmlns="46b322a2-a594-44e2-b6ef-03439113edd9">
      <UserInfo>
        <DisplayName/>
        <AccountId xsi:nil="true"/>
        <AccountType/>
      </UserInfo>
    </SharedWithUsers>
    <Description xmlns="c42042b2-23e9-4da9-ab31-c0c7ffe33e6b" xsi:nil="true"/>
    <Time xmlns="c42042b2-23e9-4da9-ab31-c0c7ffe33e6b"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DD440113CC625499595E5D9BC0F7B31" ma:contentTypeVersion="21" ma:contentTypeDescription="Create a new document." ma:contentTypeScope="" ma:versionID="ce1e7199b7e676866be247c247f29605">
  <xsd:schema xmlns:xsd="http://www.w3.org/2001/XMLSchema" xmlns:xs="http://www.w3.org/2001/XMLSchema" xmlns:p="http://schemas.microsoft.com/office/2006/metadata/properties" xmlns:ns2="c42042b2-23e9-4da9-ab31-c0c7ffe33e6b" xmlns:ns3="46b322a2-a594-44e2-b6ef-03439113edd9" targetNamespace="http://schemas.microsoft.com/office/2006/metadata/properties" ma:root="true" ma:fieldsID="4e5cb26da4055d421a0ebea0f837596f" ns2:_="" ns3:_="">
    <xsd:import namespace="c42042b2-23e9-4da9-ab31-c0c7ffe33e6b"/>
    <xsd:import namespace="46b322a2-a594-44e2-b6ef-03439113edd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Description" minOccurs="0"/>
                <xsd:element ref="ns2:Time" minOccurs="0"/>
                <xsd:element ref="ns2:lcf76f155ced4ddcb4097134ff3c332f" minOccurs="0"/>
                <xsd:element ref="ns3:TaxCatchAll" minOccurs="0"/>
                <xsd:element ref="ns2:MediaServiceDateTaken" minOccurs="0"/>
                <xsd:element ref="ns2:MediaLengthInSeconds" minOccurs="0"/>
                <xsd:element ref="ns2:MediaServiceObjectDetectorVersion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2042b2-23e9-4da9-ab31-c0c7ffe33e6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Description" ma:index="18" nillable="true" ma:displayName="Description" ma:description="These templates support change leaders in the initial phase of a project." ma:format="Dropdown" ma:internalName="Description">
      <xsd:simpleType>
        <xsd:restriction base="dms:Note">
          <xsd:maxLength value="255"/>
        </xsd:restriction>
      </xsd:simpleType>
    </xsd:element>
    <xsd:element name="Time" ma:index="19" nillable="true" ma:displayName="Time" ma:format="DateTime" ma:internalName="Time">
      <xsd:simpleType>
        <xsd:restriction base="dms:DateTime"/>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3d13b36e-60ac-465c-bd68-3094898d12a3" ma:termSetId="09814cd3-568e-fe90-9814-8d621ff8fb84" ma:anchorId="fba54fb3-c3e1-fe81-a776-ca4b69148c4d" ma:open="true" ma:isKeyword="false">
      <xsd:complexType>
        <xsd:sequence>
          <xsd:element ref="pc:Terms" minOccurs="0" maxOccurs="1"/>
        </xsd:sequence>
      </xsd:complexType>
    </xsd:element>
    <xsd:element name="MediaServiceDateTaken" ma:index="23" nillable="true" ma:displayName="MediaServiceDateTaken" ma:hidden="true" ma:indexed="true" ma:internalName="MediaServiceDateTaken" ma:readOnly="true">
      <xsd:simpleType>
        <xsd:restriction base="dms:Text"/>
      </xsd:simpleType>
    </xsd:element>
    <xsd:element name="MediaLengthInSeconds" ma:index="24" nillable="true" ma:displayName="MediaLengthInSeconds" ma:hidden="true" ma:internalName="MediaLengthInSeconds" ma:readOnly="true">
      <xsd:simpleType>
        <xsd:restriction base="dms:Unknown"/>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element name="MediaServiceLocation" ma:index="27"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6b322a2-a594-44e2-b6ef-03439113edd9"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025eb486-74a2-4e9f-a181-27c3dfb521f3}" ma:internalName="TaxCatchAll" ma:showField="CatchAllData" ma:web="46b322a2-a594-44e2-b6ef-03439113edd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47AB96B-2D82-4ED3-9308-52B205EB5882}">
  <ds:schemaRefs>
    <ds:schemaRef ds:uri="46b322a2-a594-44e2-b6ef-03439113edd9"/>
    <ds:schemaRef ds:uri="c42042b2-23e9-4da9-ab31-c0c7ffe33e6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5ACDE636-6C61-48BB-9740-8550171D3E58}">
  <ds:schemaRefs>
    <ds:schemaRef ds:uri="46b322a2-a594-44e2-b6ef-03439113edd9"/>
    <ds:schemaRef ds:uri="c42042b2-23e9-4da9-ab31-c0c7ffe33e6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72C6BA2E-E284-4054-937B-29BB4ED4CCE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5</TotalTime>
  <Words>5176</Words>
  <Application>Microsoft Office PowerPoint</Application>
  <PresentationFormat>Widescreen</PresentationFormat>
  <Paragraphs>292</Paragraphs>
  <Slides>21</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Calibri</vt:lpstr>
      <vt:lpstr>Calibri Light</vt:lpstr>
      <vt:lpstr>Open Sans Light</vt:lpstr>
      <vt:lpstr>Verdana</vt:lpstr>
      <vt:lpstr>Wingdings</vt:lpstr>
      <vt:lpstr>Office Theme</vt:lpstr>
      <vt:lpstr>Changements apportés aux  exigences en matière d’inscription à compter du 1er avril 2025</vt:lpstr>
      <vt:lpstr>RECONNAISSANCE DU TERRITOIRE</vt:lpstr>
      <vt:lpstr>MODERNISATION DE L’ÉVALUATION DES CANDIDATES ET DES CANDIDATS</vt:lpstr>
      <vt:lpstr>CALENDRIER DES MODIFICATIONS AU RÈGLEMENT SUR L’INSCRIPTION</vt:lpstr>
      <vt:lpstr>DEUX CHANGEMENTS </vt:lpstr>
      <vt:lpstr>EXIGENCE RÉVISÉE EN MATIÈRE DE FORMATION</vt:lpstr>
      <vt:lpstr>J’AI DÉJÀ SATISFAIT À L’EXIGENCE DE FORMATION; VAIS-JE FAIRE L’OBJET D’UNE RÉÉVALUATION LE 1ER AVRIL? </vt:lpstr>
      <vt:lpstr>JE PENSE QUE JE RESPECTERAI LA NOUVELLE EXIGENCE EN MATIÈRE DE FORMATION LE 1ER AVRIL. QUE DOIS-JE FAIRE? </vt:lpstr>
      <vt:lpstr>JE NE PENSE PAS QUE JE RÉPONDRAI À LA  NOUVELLE EXIGENCE EN MATIÈRE DE FORMATION LE 1ER AVRIL. QUE DOIS-JE FAIRE? </vt:lpstr>
      <vt:lpstr>MISE À JOUR : NCLEX-RN COMME ÉQUIVALENCE POUR LA FORMATION </vt:lpstr>
      <vt:lpstr>NOUVEAU! EXIGENCE RELATIVE À LA TRANSITION À L’EXERCICE</vt:lpstr>
      <vt:lpstr>J’AI ENTAMÉ LE PROCESSUS D’INSCRIPTION, DEVRAI-JE QUAND MÊME SATISFAIRE À L’EXIGENCE RELATIVE À LA TRANSITION À L’EXERCICE? </vt:lpstr>
      <vt:lpstr>LA FORMATION SUPPLÉMENTAIRE QUE J’AI SUIVIE RÉPONDRA-T-ELLE À LA NOUVELLE EXIGENCE RELATIVE À LA TRANSITION À L’EXERCICE? </vt:lpstr>
      <vt:lpstr>JE SUIS ADMISSIBLE AU PROGRAMME D’EXPÉRIENCE D’EXERCICE INFIRMIER SOUS SUPERVISION (SPEP), EST-CE QUE CELA RÉPONDRA ÉGALEMENT À LA NOUVELLE EXIGENCE? </vt:lpstr>
      <vt:lpstr>AI-JE BESOIN DE LA TRANSITION À L’EXERCICE POUR ÊTRE ADMISSIBLE À LA CATÉGORIE TEMPORAIRE? </vt:lpstr>
      <vt:lpstr>OÙ PUIS-JE TROUVER DE L’INFORMATION SUR L’EXIGENCE RELATIVE À LA TRANSITION À L’EXERCICE ET LES COURS? </vt:lpstr>
      <vt:lpstr>TOUTES LES EXIGENCES EN MATIÈRE D’INSCRIPTION</vt:lpstr>
      <vt:lpstr>RÉCAPITULATION : CANDIDATE OU CANDIDAT QUI SATISFAIT À  LA NOUVELLE EXIGENCE EN MATIÈRE D’ÉTUDES</vt:lpstr>
      <vt:lpstr>RÉCAPITULATION : CANDIDATE OU CANDIDAT QUI NE SATISFAIT PAS À  LA NOUVELLE EXIGENCE EN MATIÈRE DE FORMATION</vt:lpstr>
      <vt:lpstr>OÙ PUIS-JE OBTENIR PLUS DE RENSEIGNEMENTS?</vt:lpstr>
      <vt:lpstr>Merci</vt:lpstr>
    </vt:vector>
  </TitlesOfParts>
  <Company>College of Nurses of Ontario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Kim, Grace</dc:creator>
  <cp:lastModifiedBy>Afolabi, Eugenia</cp:lastModifiedBy>
  <cp:revision>3</cp:revision>
  <dcterms:created xsi:type="dcterms:W3CDTF">2025-01-08T21:36:17Z</dcterms:created>
  <dcterms:modified xsi:type="dcterms:W3CDTF">2025-02-14T14:51:44Z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0BE3CDFD-F63C-44C3-B630-F37439D59E7F</vt:lpwstr>
  </property>
  <property fmtid="{D5CDD505-2E9C-101B-9397-08002B2CF9AE}" pid="3" name="ArticulatePath">
    <vt:lpwstr>https://cnoazure-my.sharepoint.com/personal/pzvejnieks_cnomail_org/Documents/blank03-converted with section title</vt:lpwstr>
  </property>
  <property fmtid="{D5CDD505-2E9C-101B-9397-08002B2CF9AE}" pid="4" name="MediaServiceImageTags">
    <vt:lpwstr/>
  </property>
  <property fmtid="{D5CDD505-2E9C-101B-9397-08002B2CF9AE}" pid="5" name="ComplianceAssetId">
    <vt:lpwstr/>
  </property>
  <property fmtid="{D5CDD505-2E9C-101B-9397-08002B2CF9AE}" pid="6" name="_ExtendedDescription">
    <vt:lpwstr/>
  </property>
  <property fmtid="{D5CDD505-2E9C-101B-9397-08002B2CF9AE}" pid="7" name="_activity">
    <vt:lpwstr>{"FileActivityType":"9","FileActivityTimeStamp":"2025-01-10T13:43:20.347Z","FileActivityUsersOnPage":[{"DisplayName":"Afolabi, Eugenia","Id":"eafolabi@cnomail.org"}],"FileActivityNavigationId":null}</vt:lpwstr>
  </property>
  <property fmtid="{D5CDD505-2E9C-101B-9397-08002B2CF9AE}" pid="8" name="TriggerFlowInfo">
    <vt:lpwstr/>
  </property>
  <property fmtid="{D5CDD505-2E9C-101B-9397-08002B2CF9AE}" pid="9" name="ContentTypeId">
    <vt:lpwstr>0x0101002DD440113CC625499595E5D9BC0F7B31</vt:lpwstr>
  </property>
</Properties>
</file>